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09063-7155-4047-809E-4BF7BDB22659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77B4FC-1EEA-4D33-8E14-577ED5791C76}">
      <dgm:prSet phldrT="[Text]" custT="1"/>
      <dgm:spPr/>
      <dgm:t>
        <a:bodyPr/>
        <a:lstStyle/>
        <a:p>
          <a:r>
            <a:rPr lang="en-GB" sz="2200" b="1" dirty="0">
              <a:latin typeface="+mn-lt"/>
            </a:rPr>
            <a:t>Observation</a:t>
          </a:r>
        </a:p>
      </dgm:t>
    </dgm:pt>
    <dgm:pt modelId="{E5D0B67D-88BA-489E-9776-83E9B0542B1A}" type="parTrans" cxnId="{44050CC9-AF20-4E4F-A845-0D5A7C4B81A9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25161A2-1C58-42E7-97FF-ACFC5D0BAD47}" type="sibTrans" cxnId="{44050CC9-AF20-4E4F-A845-0D5A7C4B81A9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C0709A92-EABF-40A8-8F58-BBF6B9CA92D7}">
      <dgm:prSet phldrT="[Text]"/>
      <dgm:spPr/>
      <dgm:t>
        <a:bodyPr/>
        <a:lstStyle/>
        <a:p>
          <a:r>
            <a:rPr lang="en-GB" b="1" dirty="0">
              <a:latin typeface="+mn-lt"/>
            </a:rPr>
            <a:t>Describe what is noteworthy</a:t>
          </a:r>
        </a:p>
      </dgm:t>
    </dgm:pt>
    <dgm:pt modelId="{473A3EA6-30DC-428D-8DDD-91274123A62A}" type="parTrans" cxnId="{8454CB1B-670C-4FEC-A33C-10E450FB4C3E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1BF79216-01A6-4E4F-820E-65B4DC6D2C33}" type="sibTrans" cxnId="{8454CB1B-670C-4FEC-A33C-10E450FB4C3E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D581B1E-46D6-47B9-A7CE-A712985C7193}">
      <dgm:prSet phldrT="[Text]" custT="1"/>
      <dgm:spPr/>
      <dgm:t>
        <a:bodyPr/>
        <a:lstStyle/>
        <a:p>
          <a:r>
            <a:rPr lang="en-GB" sz="1600" b="1" dirty="0">
              <a:latin typeface="+mn-lt"/>
            </a:rPr>
            <a:t>Analyse</a:t>
          </a:r>
        </a:p>
      </dgm:t>
    </dgm:pt>
    <dgm:pt modelId="{27F5C136-5218-444E-B0F1-7C80C68D0092}" type="parTrans" cxnId="{7A55777B-F4B7-4525-BBF5-611F516484D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4E707E9A-7F81-403E-934A-96C7AAD0EA8D}" type="sibTrans" cxnId="{7A55777B-F4B7-4525-BBF5-611F516484D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9069D12-5314-49E5-89E9-CE6792123E07}">
      <dgm:prSet phldrT="[Text]"/>
      <dgm:spPr/>
      <dgm:t>
        <a:bodyPr/>
        <a:lstStyle/>
        <a:p>
          <a:r>
            <a:rPr lang="en-US" altLang="en-US" b="1" dirty="0">
              <a:latin typeface="+mn-lt"/>
              <a:sym typeface="Century Gothic" pitchFamily="34" charset="0"/>
            </a:rPr>
            <a:t>Improve</a:t>
          </a:r>
          <a:endParaRPr lang="en-GB" dirty="0">
            <a:latin typeface="+mn-lt"/>
          </a:endParaRPr>
        </a:p>
      </dgm:t>
    </dgm:pt>
    <dgm:pt modelId="{0C4A45D1-C244-470E-B340-6549E4C1777C}" type="parTrans" cxnId="{38172534-103C-464C-B8EB-54700417D6C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8460A103-D09D-432F-B63C-BF76DCFBD96D}" type="sibTrans" cxnId="{38172534-103C-464C-B8EB-54700417D6C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16819A64-979F-494A-8695-F070BD5393D6}" type="pres">
      <dgm:prSet presAssocID="{2BC09063-7155-4047-809E-4BF7BDB226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B4072F7-3C72-4CA9-BCC5-04639117BB97}" type="pres">
      <dgm:prSet presAssocID="{9677B4FC-1EEA-4D33-8E14-577ED5791C76}" presName="centerShape" presStyleLbl="node0" presStyleIdx="0" presStyleCnt="1"/>
      <dgm:spPr/>
    </dgm:pt>
    <dgm:pt modelId="{F6C06482-ACB0-42E4-B76D-19B8F52DAAA1}" type="pres">
      <dgm:prSet presAssocID="{C0709A92-EABF-40A8-8F58-BBF6B9CA92D7}" presName="node" presStyleLbl="node1" presStyleIdx="0" presStyleCnt="3">
        <dgm:presLayoutVars>
          <dgm:bulletEnabled val="1"/>
        </dgm:presLayoutVars>
      </dgm:prSet>
      <dgm:spPr/>
    </dgm:pt>
    <dgm:pt modelId="{21E6DEC6-8050-4D31-B466-44580900F56B}" type="pres">
      <dgm:prSet presAssocID="{C0709A92-EABF-40A8-8F58-BBF6B9CA92D7}" presName="dummy" presStyleCnt="0"/>
      <dgm:spPr/>
    </dgm:pt>
    <dgm:pt modelId="{B6596D6E-4D84-467A-8F04-9289D421D18B}" type="pres">
      <dgm:prSet presAssocID="{1BF79216-01A6-4E4F-820E-65B4DC6D2C33}" presName="sibTrans" presStyleLbl="sibTrans2D1" presStyleIdx="0" presStyleCnt="3"/>
      <dgm:spPr/>
    </dgm:pt>
    <dgm:pt modelId="{0D028C87-68B5-4D8F-91A4-9B81B574C5A1}" type="pres">
      <dgm:prSet presAssocID="{0D581B1E-46D6-47B9-A7CE-A712985C7193}" presName="node" presStyleLbl="node1" presStyleIdx="1" presStyleCnt="3">
        <dgm:presLayoutVars>
          <dgm:bulletEnabled val="1"/>
        </dgm:presLayoutVars>
      </dgm:prSet>
      <dgm:spPr/>
    </dgm:pt>
    <dgm:pt modelId="{9A839842-1560-4D5D-AF51-ECF389596357}" type="pres">
      <dgm:prSet presAssocID="{0D581B1E-46D6-47B9-A7CE-A712985C7193}" presName="dummy" presStyleCnt="0"/>
      <dgm:spPr/>
    </dgm:pt>
    <dgm:pt modelId="{BDAAFF9E-C397-492B-BA97-0B5C69C7EE0C}" type="pres">
      <dgm:prSet presAssocID="{4E707E9A-7F81-403E-934A-96C7AAD0EA8D}" presName="sibTrans" presStyleLbl="sibTrans2D1" presStyleIdx="1" presStyleCnt="3"/>
      <dgm:spPr/>
    </dgm:pt>
    <dgm:pt modelId="{47E95430-FED1-40C2-8000-27D8C5DDFA66}" type="pres">
      <dgm:prSet presAssocID="{69069D12-5314-49E5-89E9-CE6792123E07}" presName="node" presStyleLbl="node1" presStyleIdx="2" presStyleCnt="3">
        <dgm:presLayoutVars>
          <dgm:bulletEnabled val="1"/>
        </dgm:presLayoutVars>
      </dgm:prSet>
      <dgm:spPr/>
    </dgm:pt>
    <dgm:pt modelId="{E6495C08-7883-444C-88A0-4F91F67EE8FA}" type="pres">
      <dgm:prSet presAssocID="{69069D12-5314-49E5-89E9-CE6792123E07}" presName="dummy" presStyleCnt="0"/>
      <dgm:spPr/>
    </dgm:pt>
    <dgm:pt modelId="{83223B51-3FF9-4EAD-8B17-7AFF871EB127}" type="pres">
      <dgm:prSet presAssocID="{8460A103-D09D-432F-B63C-BF76DCFBD96D}" presName="sibTrans" presStyleLbl="sibTrans2D1" presStyleIdx="2" presStyleCnt="3"/>
      <dgm:spPr/>
    </dgm:pt>
  </dgm:ptLst>
  <dgm:cxnLst>
    <dgm:cxn modelId="{8454CB1B-670C-4FEC-A33C-10E450FB4C3E}" srcId="{9677B4FC-1EEA-4D33-8E14-577ED5791C76}" destId="{C0709A92-EABF-40A8-8F58-BBF6B9CA92D7}" srcOrd="0" destOrd="0" parTransId="{473A3EA6-30DC-428D-8DDD-91274123A62A}" sibTransId="{1BF79216-01A6-4E4F-820E-65B4DC6D2C33}"/>
    <dgm:cxn modelId="{38172534-103C-464C-B8EB-54700417D6C3}" srcId="{9677B4FC-1EEA-4D33-8E14-577ED5791C76}" destId="{69069D12-5314-49E5-89E9-CE6792123E07}" srcOrd="2" destOrd="0" parTransId="{0C4A45D1-C244-470E-B340-6549E4C1777C}" sibTransId="{8460A103-D09D-432F-B63C-BF76DCFBD96D}"/>
    <dgm:cxn modelId="{EF94515C-F5CC-4FBE-978C-3CDBAB572272}" type="presOf" srcId="{0D581B1E-46D6-47B9-A7CE-A712985C7193}" destId="{0D028C87-68B5-4D8F-91A4-9B81B574C5A1}" srcOrd="0" destOrd="0" presId="urn:microsoft.com/office/officeart/2005/8/layout/radial6"/>
    <dgm:cxn modelId="{4C38275F-B875-43F0-BAC8-82469B5E09CC}" type="presOf" srcId="{1BF79216-01A6-4E4F-820E-65B4DC6D2C33}" destId="{B6596D6E-4D84-467A-8F04-9289D421D18B}" srcOrd="0" destOrd="0" presId="urn:microsoft.com/office/officeart/2005/8/layout/radial6"/>
    <dgm:cxn modelId="{FBCB554E-06F5-41A5-8966-A587B4F3D691}" type="presOf" srcId="{8460A103-D09D-432F-B63C-BF76DCFBD96D}" destId="{83223B51-3FF9-4EAD-8B17-7AFF871EB127}" srcOrd="0" destOrd="0" presId="urn:microsoft.com/office/officeart/2005/8/layout/radial6"/>
    <dgm:cxn modelId="{7A55777B-F4B7-4525-BBF5-611F516484D2}" srcId="{9677B4FC-1EEA-4D33-8E14-577ED5791C76}" destId="{0D581B1E-46D6-47B9-A7CE-A712985C7193}" srcOrd="1" destOrd="0" parTransId="{27F5C136-5218-444E-B0F1-7C80C68D0092}" sibTransId="{4E707E9A-7F81-403E-934A-96C7AAD0EA8D}"/>
    <dgm:cxn modelId="{39DD8982-4258-4B33-A953-0C5DA9120771}" type="presOf" srcId="{2BC09063-7155-4047-809E-4BF7BDB22659}" destId="{16819A64-979F-494A-8695-F070BD5393D6}" srcOrd="0" destOrd="0" presId="urn:microsoft.com/office/officeart/2005/8/layout/radial6"/>
    <dgm:cxn modelId="{E77D799E-1D29-42B1-B2D1-9D06687CE4F2}" type="presOf" srcId="{4E707E9A-7F81-403E-934A-96C7AAD0EA8D}" destId="{BDAAFF9E-C397-492B-BA97-0B5C69C7EE0C}" srcOrd="0" destOrd="0" presId="urn:microsoft.com/office/officeart/2005/8/layout/radial6"/>
    <dgm:cxn modelId="{ED9D4DAD-5869-4BD1-86EB-AE7E826FDE85}" type="presOf" srcId="{69069D12-5314-49E5-89E9-CE6792123E07}" destId="{47E95430-FED1-40C2-8000-27D8C5DDFA66}" srcOrd="0" destOrd="0" presId="urn:microsoft.com/office/officeart/2005/8/layout/radial6"/>
    <dgm:cxn modelId="{44050CC9-AF20-4E4F-A845-0D5A7C4B81A9}" srcId="{2BC09063-7155-4047-809E-4BF7BDB22659}" destId="{9677B4FC-1EEA-4D33-8E14-577ED5791C76}" srcOrd="0" destOrd="0" parTransId="{E5D0B67D-88BA-489E-9776-83E9B0542B1A}" sibTransId="{025161A2-1C58-42E7-97FF-ACFC5D0BAD47}"/>
    <dgm:cxn modelId="{D297CBF0-1245-4AD1-83D1-7A73D2B13D93}" type="presOf" srcId="{C0709A92-EABF-40A8-8F58-BBF6B9CA92D7}" destId="{F6C06482-ACB0-42E4-B76D-19B8F52DAAA1}" srcOrd="0" destOrd="0" presId="urn:microsoft.com/office/officeart/2005/8/layout/radial6"/>
    <dgm:cxn modelId="{285B26F5-C956-404E-8D9A-476970E35495}" type="presOf" srcId="{9677B4FC-1EEA-4D33-8E14-577ED5791C76}" destId="{6B4072F7-3C72-4CA9-BCC5-04639117BB97}" srcOrd="0" destOrd="0" presId="urn:microsoft.com/office/officeart/2005/8/layout/radial6"/>
    <dgm:cxn modelId="{8FC788A5-D6DF-4B19-8AE4-867B97F49478}" type="presParOf" srcId="{16819A64-979F-494A-8695-F070BD5393D6}" destId="{6B4072F7-3C72-4CA9-BCC5-04639117BB97}" srcOrd="0" destOrd="0" presId="urn:microsoft.com/office/officeart/2005/8/layout/radial6"/>
    <dgm:cxn modelId="{5DF395CE-538C-4123-AAFE-A9C5A272EF4C}" type="presParOf" srcId="{16819A64-979F-494A-8695-F070BD5393D6}" destId="{F6C06482-ACB0-42E4-B76D-19B8F52DAAA1}" srcOrd="1" destOrd="0" presId="urn:microsoft.com/office/officeart/2005/8/layout/radial6"/>
    <dgm:cxn modelId="{876ECDC3-3AD0-4C68-A09B-D1319761366D}" type="presParOf" srcId="{16819A64-979F-494A-8695-F070BD5393D6}" destId="{21E6DEC6-8050-4D31-B466-44580900F56B}" srcOrd="2" destOrd="0" presId="urn:microsoft.com/office/officeart/2005/8/layout/radial6"/>
    <dgm:cxn modelId="{E7F25878-8102-48FE-B645-C95735032BD2}" type="presParOf" srcId="{16819A64-979F-494A-8695-F070BD5393D6}" destId="{B6596D6E-4D84-467A-8F04-9289D421D18B}" srcOrd="3" destOrd="0" presId="urn:microsoft.com/office/officeart/2005/8/layout/radial6"/>
    <dgm:cxn modelId="{655CE27B-905D-4877-AE35-3F6EFBA1D86D}" type="presParOf" srcId="{16819A64-979F-494A-8695-F070BD5393D6}" destId="{0D028C87-68B5-4D8F-91A4-9B81B574C5A1}" srcOrd="4" destOrd="0" presId="urn:microsoft.com/office/officeart/2005/8/layout/radial6"/>
    <dgm:cxn modelId="{848D6BA2-3873-4AED-855F-C36E9BC34B0D}" type="presParOf" srcId="{16819A64-979F-494A-8695-F070BD5393D6}" destId="{9A839842-1560-4D5D-AF51-ECF389596357}" srcOrd="5" destOrd="0" presId="urn:microsoft.com/office/officeart/2005/8/layout/radial6"/>
    <dgm:cxn modelId="{E49A7910-5C6D-44AD-B59A-702BF892712B}" type="presParOf" srcId="{16819A64-979F-494A-8695-F070BD5393D6}" destId="{BDAAFF9E-C397-492B-BA97-0B5C69C7EE0C}" srcOrd="6" destOrd="0" presId="urn:microsoft.com/office/officeart/2005/8/layout/radial6"/>
    <dgm:cxn modelId="{CA231386-4484-422A-831C-DFD77D6E13F7}" type="presParOf" srcId="{16819A64-979F-494A-8695-F070BD5393D6}" destId="{47E95430-FED1-40C2-8000-27D8C5DDFA66}" srcOrd="7" destOrd="0" presId="urn:microsoft.com/office/officeart/2005/8/layout/radial6"/>
    <dgm:cxn modelId="{CACBE12C-15E3-4A20-8E23-948EF8C0F286}" type="presParOf" srcId="{16819A64-979F-494A-8695-F070BD5393D6}" destId="{E6495C08-7883-444C-88A0-4F91F67EE8FA}" srcOrd="8" destOrd="0" presId="urn:microsoft.com/office/officeart/2005/8/layout/radial6"/>
    <dgm:cxn modelId="{84E8097A-E2C4-4375-AFEC-5F6BA90E85C6}" type="presParOf" srcId="{16819A64-979F-494A-8695-F070BD5393D6}" destId="{83223B51-3FF9-4EAD-8B17-7AFF871EB12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23B51-3FF9-4EAD-8B17-7AFF871EB127}">
      <dsp:nvSpPr>
        <dsp:cNvPr id="0" name=""/>
        <dsp:cNvSpPr/>
      </dsp:nvSpPr>
      <dsp:spPr>
        <a:xfrm>
          <a:off x="2101998" y="697376"/>
          <a:ext cx="4643951" cy="4643951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AFF9E-C397-492B-BA97-0B5C69C7EE0C}">
      <dsp:nvSpPr>
        <dsp:cNvPr id="0" name=""/>
        <dsp:cNvSpPr/>
      </dsp:nvSpPr>
      <dsp:spPr>
        <a:xfrm>
          <a:off x="2101998" y="697376"/>
          <a:ext cx="4643951" cy="4643951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596D6E-4D84-467A-8F04-9289D421D18B}">
      <dsp:nvSpPr>
        <dsp:cNvPr id="0" name=""/>
        <dsp:cNvSpPr/>
      </dsp:nvSpPr>
      <dsp:spPr>
        <a:xfrm>
          <a:off x="2101998" y="697376"/>
          <a:ext cx="4643951" cy="4643951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4072F7-3C72-4CA9-BCC5-04639117BB97}">
      <dsp:nvSpPr>
        <dsp:cNvPr id="0" name=""/>
        <dsp:cNvSpPr/>
      </dsp:nvSpPr>
      <dsp:spPr>
        <a:xfrm>
          <a:off x="3354703" y="1950080"/>
          <a:ext cx="2138542" cy="21385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>
              <a:latin typeface="+mn-lt"/>
            </a:rPr>
            <a:t>Observation</a:t>
          </a:r>
        </a:p>
      </dsp:txBody>
      <dsp:txXfrm>
        <a:off x="3667885" y="2263262"/>
        <a:ext cx="1512178" cy="1512178"/>
      </dsp:txXfrm>
    </dsp:sp>
    <dsp:sp modelId="{F6C06482-ACB0-42E4-B76D-19B8F52DAAA1}">
      <dsp:nvSpPr>
        <dsp:cNvPr id="0" name=""/>
        <dsp:cNvSpPr/>
      </dsp:nvSpPr>
      <dsp:spPr>
        <a:xfrm>
          <a:off x="3675484" y="2777"/>
          <a:ext cx="1496979" cy="14969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+mn-lt"/>
            </a:rPr>
            <a:t>Describe what is noteworthy</a:t>
          </a:r>
        </a:p>
      </dsp:txBody>
      <dsp:txXfrm>
        <a:off x="3894711" y="222004"/>
        <a:ext cx="1058525" cy="1058525"/>
      </dsp:txXfrm>
    </dsp:sp>
    <dsp:sp modelId="{0D028C87-68B5-4D8F-91A4-9B81B574C5A1}">
      <dsp:nvSpPr>
        <dsp:cNvPr id="0" name=""/>
        <dsp:cNvSpPr/>
      </dsp:nvSpPr>
      <dsp:spPr>
        <a:xfrm>
          <a:off x="5639703" y="3404904"/>
          <a:ext cx="1496979" cy="14969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+mn-lt"/>
            </a:rPr>
            <a:t>Analyse</a:t>
          </a:r>
        </a:p>
      </dsp:txBody>
      <dsp:txXfrm>
        <a:off x="5858930" y="3624131"/>
        <a:ext cx="1058525" cy="1058525"/>
      </dsp:txXfrm>
    </dsp:sp>
    <dsp:sp modelId="{47E95430-FED1-40C2-8000-27D8C5DDFA66}">
      <dsp:nvSpPr>
        <dsp:cNvPr id="0" name=""/>
        <dsp:cNvSpPr/>
      </dsp:nvSpPr>
      <dsp:spPr>
        <a:xfrm>
          <a:off x="1711266" y="3404904"/>
          <a:ext cx="1496979" cy="14969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600" b="1" kern="1200" dirty="0">
              <a:latin typeface="+mn-lt"/>
              <a:sym typeface="Century Gothic" pitchFamily="34" charset="0"/>
            </a:rPr>
            <a:t>Improve</a:t>
          </a:r>
          <a:endParaRPr lang="en-GB" sz="1600" kern="1200" dirty="0">
            <a:latin typeface="+mn-lt"/>
          </a:endParaRPr>
        </a:p>
      </dsp:txBody>
      <dsp:txXfrm>
        <a:off x="1930493" y="3624131"/>
        <a:ext cx="1058525" cy="1058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0E5BF-D01D-4769-8764-AE6A57AA8EEC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AB857-C17C-4497-8099-E5F3C3811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8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defRPr/>
            </a:pPr>
            <a:endParaRPr lang="en-GB" altLang="en-US" sz="1200" dirty="0">
              <a:solidFill>
                <a:schemeClr val="tx1">
                  <a:lumMod val="75000"/>
                  <a:lumOff val="25000"/>
                </a:schemeClr>
              </a:solidFill>
              <a:sym typeface="Avenir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22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7865-A978-4C57-AE31-36139922B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3BF8F-FB68-4769-BA22-F6722DFE9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E4FE0-2B7F-4187-97B3-EADC1DE6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9D2A4-3E96-4C7B-8488-ACB354B00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54CA9-3D23-4E92-8B0D-1B41FC66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5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2035-683F-49EF-B811-F6A521F6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E2010-DE68-449D-AB75-BF1E680DB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DAA5C-408C-4CCE-8CBF-A07210E4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EE509-C288-44F0-A649-709449B0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CC93F-1979-4599-9EFA-75D220B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9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945EA-B879-4902-8B41-60785806B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ABE1C-08EA-404E-B81C-23DD6D1E3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A2B4A-1C9B-49CB-B3B6-F6FB5F32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8EC0C-6EA9-4DF7-90F5-56E16563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EBEEF-82AA-48AA-9D10-289AE628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72DB6-ABD7-48D5-9269-D4CEFEA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82BF4-A3CE-4F09-87D7-E6BEB2B80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16786-B21D-4936-83F0-D0F98BC6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6C287-F82B-4BEA-B5E6-B959E447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41A5A-AE73-4556-9495-910286FE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25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86AC-B00A-4C70-A8F0-3D817F67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5DDD6-738C-423F-8F6C-BB4752C7D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A25B7-0511-4EFB-97B2-3248DF10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3253B-F14C-4245-BDD1-304B88E3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B74E5-3541-43E9-8BC1-112EC99F9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5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3997F-D123-4DF0-93F5-087D9D4E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8BB5A-1D92-4B45-BEA7-FDACAB145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748A8-10A3-49C6-B02F-2CE2437D0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E843C-E5D5-4E52-9E7B-D4C32287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23A7E-A7B4-4633-949E-503727B6E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57847-8CD5-43FD-8B25-E053E47A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8354-18A0-4889-B59B-72892D95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CB081-3299-4686-82D9-4E435CC12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14CB4-B624-4C00-BFD1-E2AEDB78E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FF0CC-298C-459B-9332-32BBE985F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33FB0-9487-43BB-8CF0-DBBB6A30D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8F0A2-C061-4B6F-B8D8-60EA5E3E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84AE8A-B69F-44B4-959F-9132BAAE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37154A-962B-4E67-BFDD-71EE6401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D04C-735D-49AD-8875-7F3ACE89A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E8BF8-8003-4844-AB57-2DE1A1E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74826-066F-443F-8D0B-79D8337E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F6506-89EF-4EFA-9507-90CF216F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37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18BBC-2ECF-4CC3-8AB6-41BEE8281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23E11-1DFB-4186-B5A5-A2A87AF4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7C793-39B5-46D4-9685-8492DBD8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8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BE8B-CD20-4386-ADCD-9AABBEA5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53AD0-49B2-4468-8C18-317C5007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8F917-55B9-4F8C-B895-03B95CCEB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FB1E2-B1C9-4D45-B626-73B83DCD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2BC5E-7432-4741-A0A9-23F81C8B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E63A8-FF8D-46FC-97AA-7FE55FB5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2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93BD-D70F-41FE-9516-161367E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F7151D-7BDD-4771-ACD2-7D2FA6FB59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D3188-0684-4631-B9F4-C203F5518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EEAEE-AF6B-4329-9F4C-93761969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27155-EFC8-4828-B367-229B0D6C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8BD28-5B4E-449F-8055-34A2918F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6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FECCF-8865-4030-AE50-89D6C266C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773EE-5033-4454-8A9B-9AAC9E7E2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7D30-15E9-4922-8A33-2E1D77BCE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C1AD-69C5-4363-B508-CDA46EC0BA9D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FCB4C-3637-46C1-A442-B958D38A4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7ACA6-CFE2-47EC-B0F3-E42D6C921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EBEEA-BB9B-46A1-ADAC-1BD77A667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98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113" y="6341883"/>
            <a:ext cx="2804346" cy="18695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280836" y="0"/>
            <a:ext cx="4769272" cy="60770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BB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4000" dirty="0">
                <a:solidFill>
                  <a:schemeClr val="tx1"/>
                </a:solidFill>
              </a:rPr>
              <a:t>The Observation Cycle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1571789"/>
              </p:ext>
            </p:extLst>
          </p:nvPr>
        </p:nvGraphicFramePr>
        <p:xfrm>
          <a:off x="1424588" y="948254"/>
          <a:ext cx="8847949" cy="5645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Oval Callout 1"/>
          <p:cNvSpPr/>
          <p:nvPr/>
        </p:nvSpPr>
        <p:spPr>
          <a:xfrm>
            <a:off x="7223761" y="774197"/>
            <a:ext cx="2529840" cy="1670621"/>
          </a:xfrm>
          <a:prstGeom prst="wedgeEllipseCallout">
            <a:avLst>
              <a:gd name="adj1" fmla="val -68423"/>
              <a:gd name="adj2" fmla="val -631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What did I notice? (see/hear)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28765" y="2103334"/>
            <a:ext cx="2529840" cy="1849819"/>
          </a:xfrm>
          <a:prstGeom prst="wedgeEllipseCallout">
            <a:avLst>
              <a:gd name="adj1" fmla="val 54469"/>
              <a:gd name="adj2" fmla="val 101025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What will I do now?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8891693" y="3564035"/>
            <a:ext cx="3169920" cy="2230819"/>
          </a:xfrm>
          <a:prstGeom prst="wedgeEllipseCallout">
            <a:avLst>
              <a:gd name="adj1" fmla="val -56160"/>
              <a:gd name="adj2" fmla="val 2595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What does this tell me/what does this mean?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(see/hear)</a:t>
            </a:r>
          </a:p>
        </p:txBody>
      </p:sp>
      <p:pic>
        <p:nvPicPr>
          <p:cNvPr id="15" name="Google Shape;117;p4">
            <a:extLst>
              <a:ext uri="{FF2B5EF4-FFF2-40B4-BE49-F238E27FC236}">
                <a16:creationId xmlns:a16="http://schemas.microsoft.com/office/drawing/2014/main" id="{FC95CEEB-CEDC-4955-8D4C-E3504B7565FA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3528" y="5852056"/>
            <a:ext cx="2667357" cy="763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18;p4">
            <a:extLst>
              <a:ext uri="{FF2B5EF4-FFF2-40B4-BE49-F238E27FC236}">
                <a16:creationId xmlns:a16="http://schemas.microsoft.com/office/drawing/2014/main" id="{490C52D8-B226-490D-B113-E205C5804FC0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767413" y="6028267"/>
            <a:ext cx="1187300" cy="668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51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Mairi Mackay</dc:creator>
  <cp:lastModifiedBy>Mairi Mackay</cp:lastModifiedBy>
  <cp:revision>1</cp:revision>
  <dcterms:created xsi:type="dcterms:W3CDTF">2021-03-02T22:23:02Z</dcterms:created>
  <dcterms:modified xsi:type="dcterms:W3CDTF">2021-03-02T22:33:11Z</dcterms:modified>
</cp:coreProperties>
</file>