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28" r:id="rId2"/>
    <p:sldId id="324" r:id="rId3"/>
    <p:sldId id="325" r:id="rId4"/>
    <p:sldId id="326" r:id="rId5"/>
    <p:sldId id="271" r:id="rId6"/>
    <p:sldId id="327" r:id="rId7"/>
    <p:sldId id="336" r:id="rId8"/>
    <p:sldId id="334" r:id="rId9"/>
    <p:sldId id="330" r:id="rId10"/>
    <p:sldId id="331" r:id="rId11"/>
    <p:sldId id="332" r:id="rId12"/>
    <p:sldId id="333" r:id="rId13"/>
    <p:sldId id="339" r:id="rId14"/>
    <p:sldId id="340" r:id="rId15"/>
    <p:sldId id="34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F27AC9-C9D4-4469-B335-93EBC7FDE9DC}" v="13" dt="2025-05-30T13:01:04.1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53" autoAdjust="0"/>
    <p:restoredTop sz="35328" autoAdjust="0"/>
  </p:normalViewPr>
  <p:slideViewPr>
    <p:cSldViewPr snapToGrid="0">
      <p:cViewPr varScale="1">
        <p:scale>
          <a:sx n="63" d="100"/>
          <a:sy n="63" d="100"/>
        </p:scale>
        <p:origin x="1064" y="56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sv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72BCA4-21F2-43EC-A7EE-41275C581A2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E293BCD-8DFD-4BAE-88C1-48867DC12F13}">
      <dgm:prSet/>
      <dgm:spPr/>
      <dgm:t>
        <a:bodyPr/>
        <a:lstStyle/>
        <a:p>
          <a:r>
            <a:rPr lang="en-GB"/>
            <a:t>HT</a:t>
          </a:r>
          <a:endParaRPr lang="en-US"/>
        </a:p>
      </dgm:t>
    </dgm:pt>
    <dgm:pt modelId="{678AE13E-8F46-469B-B00D-C3F3FB080F00}" type="parTrans" cxnId="{36B0E330-4BA0-418A-9569-36A8927EF793}">
      <dgm:prSet/>
      <dgm:spPr/>
      <dgm:t>
        <a:bodyPr/>
        <a:lstStyle/>
        <a:p>
          <a:endParaRPr lang="en-US"/>
        </a:p>
      </dgm:t>
    </dgm:pt>
    <dgm:pt modelId="{10471377-7869-4DEC-8EF3-84287A1637D5}" type="sibTrans" cxnId="{36B0E330-4BA0-418A-9569-36A8927EF793}">
      <dgm:prSet/>
      <dgm:spPr/>
      <dgm:t>
        <a:bodyPr/>
        <a:lstStyle/>
        <a:p>
          <a:endParaRPr lang="en-US"/>
        </a:p>
      </dgm:t>
    </dgm:pt>
    <dgm:pt modelId="{0E901CD2-029A-429F-924E-8A621850015E}">
      <dgm:prSet/>
      <dgm:spPr/>
      <dgm:t>
        <a:bodyPr/>
        <a:lstStyle/>
        <a:p>
          <a:r>
            <a:rPr lang="en-GB"/>
            <a:t>DHT</a:t>
          </a:r>
          <a:endParaRPr lang="en-US"/>
        </a:p>
      </dgm:t>
    </dgm:pt>
    <dgm:pt modelId="{E2FC750B-34D8-42F2-AEC0-750555C8E627}" type="parTrans" cxnId="{C0CA0B94-C290-44D7-A6C2-15921CD22F13}">
      <dgm:prSet/>
      <dgm:spPr/>
      <dgm:t>
        <a:bodyPr/>
        <a:lstStyle/>
        <a:p>
          <a:endParaRPr lang="en-US"/>
        </a:p>
      </dgm:t>
    </dgm:pt>
    <dgm:pt modelId="{6590EA1B-3FB1-4E1E-B54E-1F420A64F2A5}" type="sibTrans" cxnId="{C0CA0B94-C290-44D7-A6C2-15921CD22F13}">
      <dgm:prSet/>
      <dgm:spPr/>
      <dgm:t>
        <a:bodyPr/>
        <a:lstStyle/>
        <a:p>
          <a:endParaRPr lang="en-US"/>
        </a:p>
      </dgm:t>
    </dgm:pt>
    <dgm:pt modelId="{3813D730-628B-46EE-9618-9395B851231A}">
      <dgm:prSet/>
      <dgm:spPr/>
      <dgm:t>
        <a:bodyPr/>
        <a:lstStyle/>
        <a:p>
          <a:r>
            <a:rPr lang="en-GB"/>
            <a:t>PT</a:t>
          </a:r>
          <a:endParaRPr lang="en-US"/>
        </a:p>
      </dgm:t>
    </dgm:pt>
    <dgm:pt modelId="{1BF13E0E-F641-477A-8197-C47D209734FD}" type="parTrans" cxnId="{12032A32-C593-4611-A512-CCDE9238D029}">
      <dgm:prSet/>
      <dgm:spPr/>
      <dgm:t>
        <a:bodyPr/>
        <a:lstStyle/>
        <a:p>
          <a:endParaRPr lang="en-US"/>
        </a:p>
      </dgm:t>
    </dgm:pt>
    <dgm:pt modelId="{91C6646D-14D2-4C2E-9C8D-F0BEDD4FEA03}" type="sibTrans" cxnId="{12032A32-C593-4611-A512-CCDE9238D029}">
      <dgm:prSet/>
      <dgm:spPr/>
      <dgm:t>
        <a:bodyPr/>
        <a:lstStyle/>
        <a:p>
          <a:endParaRPr lang="en-US"/>
        </a:p>
      </dgm:t>
    </dgm:pt>
    <dgm:pt modelId="{00173F23-63AA-45D2-8F5D-F47926736F12}" type="pres">
      <dgm:prSet presAssocID="{DC72BCA4-21F2-43EC-A7EE-41275C581A26}" presName="CompostProcess" presStyleCnt="0">
        <dgm:presLayoutVars>
          <dgm:dir/>
          <dgm:resizeHandles val="exact"/>
        </dgm:presLayoutVars>
      </dgm:prSet>
      <dgm:spPr/>
    </dgm:pt>
    <dgm:pt modelId="{BABE0F7E-6FC5-40C0-838B-0DAB685772C2}" type="pres">
      <dgm:prSet presAssocID="{DC72BCA4-21F2-43EC-A7EE-41275C581A26}" presName="arrow" presStyleLbl="bgShp" presStyleIdx="0" presStyleCnt="1"/>
      <dgm:spPr/>
    </dgm:pt>
    <dgm:pt modelId="{C9C3F84E-7076-4F71-97E4-ABA4CF34D140}" type="pres">
      <dgm:prSet presAssocID="{DC72BCA4-21F2-43EC-A7EE-41275C581A26}" presName="linearProcess" presStyleCnt="0"/>
      <dgm:spPr/>
    </dgm:pt>
    <dgm:pt modelId="{6310B6C3-DA52-4D44-83E6-ABCFE4C18C60}" type="pres">
      <dgm:prSet presAssocID="{0E293BCD-8DFD-4BAE-88C1-48867DC12F13}" presName="textNode" presStyleLbl="node1" presStyleIdx="0" presStyleCnt="3">
        <dgm:presLayoutVars>
          <dgm:bulletEnabled val="1"/>
        </dgm:presLayoutVars>
      </dgm:prSet>
      <dgm:spPr/>
    </dgm:pt>
    <dgm:pt modelId="{9ED8709F-32C2-4038-8F91-1BB6742B3C7D}" type="pres">
      <dgm:prSet presAssocID="{10471377-7869-4DEC-8EF3-84287A1637D5}" presName="sibTrans" presStyleCnt="0"/>
      <dgm:spPr/>
    </dgm:pt>
    <dgm:pt modelId="{1D668F6F-8771-4976-84FC-D17C8A396A61}" type="pres">
      <dgm:prSet presAssocID="{0E901CD2-029A-429F-924E-8A621850015E}" presName="textNode" presStyleLbl="node1" presStyleIdx="1" presStyleCnt="3">
        <dgm:presLayoutVars>
          <dgm:bulletEnabled val="1"/>
        </dgm:presLayoutVars>
      </dgm:prSet>
      <dgm:spPr/>
    </dgm:pt>
    <dgm:pt modelId="{4C301BD1-CEEB-41DA-8B7D-C0B5C76541AB}" type="pres">
      <dgm:prSet presAssocID="{6590EA1B-3FB1-4E1E-B54E-1F420A64F2A5}" presName="sibTrans" presStyleCnt="0"/>
      <dgm:spPr/>
    </dgm:pt>
    <dgm:pt modelId="{DC65FF09-E0E0-4A49-9E8F-EFE90F3AE0FD}" type="pres">
      <dgm:prSet presAssocID="{3813D730-628B-46EE-9618-9395B851231A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36B0E330-4BA0-418A-9569-36A8927EF793}" srcId="{DC72BCA4-21F2-43EC-A7EE-41275C581A26}" destId="{0E293BCD-8DFD-4BAE-88C1-48867DC12F13}" srcOrd="0" destOrd="0" parTransId="{678AE13E-8F46-469B-B00D-C3F3FB080F00}" sibTransId="{10471377-7869-4DEC-8EF3-84287A1637D5}"/>
    <dgm:cxn modelId="{12032A32-C593-4611-A512-CCDE9238D029}" srcId="{DC72BCA4-21F2-43EC-A7EE-41275C581A26}" destId="{3813D730-628B-46EE-9618-9395B851231A}" srcOrd="2" destOrd="0" parTransId="{1BF13E0E-F641-477A-8197-C47D209734FD}" sibTransId="{91C6646D-14D2-4C2E-9C8D-F0BEDD4FEA03}"/>
    <dgm:cxn modelId="{9FBCB645-418D-4D56-B4D6-CB9C417BEFF9}" type="presOf" srcId="{3813D730-628B-46EE-9618-9395B851231A}" destId="{DC65FF09-E0E0-4A49-9E8F-EFE90F3AE0FD}" srcOrd="0" destOrd="0" presId="urn:microsoft.com/office/officeart/2005/8/layout/hProcess9"/>
    <dgm:cxn modelId="{8F3B9B80-DBD1-4A9A-A387-CA5535CC42DD}" type="presOf" srcId="{0E901CD2-029A-429F-924E-8A621850015E}" destId="{1D668F6F-8771-4976-84FC-D17C8A396A61}" srcOrd="0" destOrd="0" presId="urn:microsoft.com/office/officeart/2005/8/layout/hProcess9"/>
    <dgm:cxn modelId="{C0CA0B94-C290-44D7-A6C2-15921CD22F13}" srcId="{DC72BCA4-21F2-43EC-A7EE-41275C581A26}" destId="{0E901CD2-029A-429F-924E-8A621850015E}" srcOrd="1" destOrd="0" parTransId="{E2FC750B-34D8-42F2-AEC0-750555C8E627}" sibTransId="{6590EA1B-3FB1-4E1E-B54E-1F420A64F2A5}"/>
    <dgm:cxn modelId="{6FD98F94-CFDD-4320-8517-62511481A144}" type="presOf" srcId="{0E293BCD-8DFD-4BAE-88C1-48867DC12F13}" destId="{6310B6C3-DA52-4D44-83E6-ABCFE4C18C60}" srcOrd="0" destOrd="0" presId="urn:microsoft.com/office/officeart/2005/8/layout/hProcess9"/>
    <dgm:cxn modelId="{9439D7DA-4ED4-466B-BB55-5AE741B949B9}" type="presOf" srcId="{DC72BCA4-21F2-43EC-A7EE-41275C581A26}" destId="{00173F23-63AA-45D2-8F5D-F47926736F12}" srcOrd="0" destOrd="0" presId="urn:microsoft.com/office/officeart/2005/8/layout/hProcess9"/>
    <dgm:cxn modelId="{4C11B53D-C174-48BA-8B5F-2FB91A1B5704}" type="presParOf" srcId="{00173F23-63AA-45D2-8F5D-F47926736F12}" destId="{BABE0F7E-6FC5-40C0-838B-0DAB685772C2}" srcOrd="0" destOrd="0" presId="urn:microsoft.com/office/officeart/2005/8/layout/hProcess9"/>
    <dgm:cxn modelId="{B0D4D9B8-2E37-4578-8453-6AEA263C0D00}" type="presParOf" srcId="{00173F23-63AA-45D2-8F5D-F47926736F12}" destId="{C9C3F84E-7076-4F71-97E4-ABA4CF34D140}" srcOrd="1" destOrd="0" presId="urn:microsoft.com/office/officeart/2005/8/layout/hProcess9"/>
    <dgm:cxn modelId="{32D66CD8-442E-4CD6-9F0E-09CCE8DD72AA}" type="presParOf" srcId="{C9C3F84E-7076-4F71-97E4-ABA4CF34D140}" destId="{6310B6C3-DA52-4D44-83E6-ABCFE4C18C60}" srcOrd="0" destOrd="0" presId="urn:microsoft.com/office/officeart/2005/8/layout/hProcess9"/>
    <dgm:cxn modelId="{9A21265C-53CB-4AA0-AEBA-60648B86D19B}" type="presParOf" srcId="{C9C3F84E-7076-4F71-97E4-ABA4CF34D140}" destId="{9ED8709F-32C2-4038-8F91-1BB6742B3C7D}" srcOrd="1" destOrd="0" presId="urn:microsoft.com/office/officeart/2005/8/layout/hProcess9"/>
    <dgm:cxn modelId="{FCC2F724-C550-4855-87C2-518D65519684}" type="presParOf" srcId="{C9C3F84E-7076-4F71-97E4-ABA4CF34D140}" destId="{1D668F6F-8771-4976-84FC-D17C8A396A61}" srcOrd="2" destOrd="0" presId="urn:microsoft.com/office/officeart/2005/8/layout/hProcess9"/>
    <dgm:cxn modelId="{DD820354-8613-4C39-8277-ECC20EEB2CB0}" type="presParOf" srcId="{C9C3F84E-7076-4F71-97E4-ABA4CF34D140}" destId="{4C301BD1-CEEB-41DA-8B7D-C0B5C76541AB}" srcOrd="3" destOrd="0" presId="urn:microsoft.com/office/officeart/2005/8/layout/hProcess9"/>
    <dgm:cxn modelId="{8584C6AB-F6E0-424D-AEFF-4F2F3FC94B98}" type="presParOf" srcId="{C9C3F84E-7076-4F71-97E4-ABA4CF34D140}" destId="{DC65FF09-E0E0-4A49-9E8F-EFE90F3AE0FD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10F6F4-9572-4F10-B27F-7A146AF5482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C752319-0E71-41CA-AA8C-A7914987594A}">
      <dgm:prSet/>
      <dgm:spPr/>
      <dgm:t>
        <a:bodyPr/>
        <a:lstStyle/>
        <a:p>
          <a:r>
            <a:rPr lang="en-US" dirty="0"/>
            <a:t>Plan &amp; ringfence</a:t>
          </a:r>
        </a:p>
      </dgm:t>
    </dgm:pt>
    <dgm:pt modelId="{538AC74C-A43A-4D41-8455-60C92BDA9168}" type="parTrans" cxnId="{DC41C2C2-9184-4194-A3E4-DE94AF0992B9}">
      <dgm:prSet/>
      <dgm:spPr/>
      <dgm:t>
        <a:bodyPr/>
        <a:lstStyle/>
        <a:p>
          <a:endParaRPr lang="en-US"/>
        </a:p>
      </dgm:t>
    </dgm:pt>
    <dgm:pt modelId="{70658767-6AA9-46D9-891B-714FB287D67D}" type="sibTrans" cxnId="{DC41C2C2-9184-4194-A3E4-DE94AF0992B9}">
      <dgm:prSet/>
      <dgm:spPr/>
      <dgm:t>
        <a:bodyPr/>
        <a:lstStyle/>
        <a:p>
          <a:endParaRPr lang="en-US"/>
        </a:p>
      </dgm:t>
    </dgm:pt>
    <dgm:pt modelId="{EC1A96B4-B3B1-4C44-A010-8C974208C19E}">
      <dgm:prSet/>
      <dgm:spPr/>
      <dgm:t>
        <a:bodyPr/>
        <a:lstStyle/>
        <a:p>
          <a:r>
            <a:rPr lang="en-US"/>
            <a:t>Be visible</a:t>
          </a:r>
        </a:p>
      </dgm:t>
    </dgm:pt>
    <dgm:pt modelId="{A5DDB953-5B08-4466-B56D-B4FCD3684E72}" type="parTrans" cxnId="{D73E5422-6941-4721-9A41-0043EE3829F2}">
      <dgm:prSet/>
      <dgm:spPr/>
      <dgm:t>
        <a:bodyPr/>
        <a:lstStyle/>
        <a:p>
          <a:endParaRPr lang="en-US"/>
        </a:p>
      </dgm:t>
    </dgm:pt>
    <dgm:pt modelId="{F64436C3-F1E1-4CD4-80D3-4F9AFDA9E0C5}" type="sibTrans" cxnId="{D73E5422-6941-4721-9A41-0043EE3829F2}">
      <dgm:prSet/>
      <dgm:spPr/>
      <dgm:t>
        <a:bodyPr/>
        <a:lstStyle/>
        <a:p>
          <a:endParaRPr lang="en-US"/>
        </a:p>
      </dgm:t>
    </dgm:pt>
    <dgm:pt modelId="{36B9558B-4A9D-4C1F-83F4-29A526EE6C0B}">
      <dgm:prSet/>
      <dgm:spPr/>
      <dgm:t>
        <a:bodyPr/>
        <a:lstStyle/>
        <a:p>
          <a:r>
            <a:rPr lang="en-US" dirty="0"/>
            <a:t>Use in ELC setting where possible</a:t>
          </a:r>
        </a:p>
      </dgm:t>
    </dgm:pt>
    <dgm:pt modelId="{903623BA-B84B-4D9D-9809-93A19CB68A16}" type="parTrans" cxnId="{7F8747F7-8CA8-408B-8BFE-482B66D53165}">
      <dgm:prSet/>
      <dgm:spPr/>
      <dgm:t>
        <a:bodyPr/>
        <a:lstStyle/>
        <a:p>
          <a:endParaRPr lang="en-US"/>
        </a:p>
      </dgm:t>
    </dgm:pt>
    <dgm:pt modelId="{725DF881-4E75-4A45-AFFA-B43189448DE5}" type="sibTrans" cxnId="{7F8747F7-8CA8-408B-8BFE-482B66D53165}">
      <dgm:prSet/>
      <dgm:spPr/>
      <dgm:t>
        <a:bodyPr/>
        <a:lstStyle/>
        <a:p>
          <a:endParaRPr lang="en-US"/>
        </a:p>
      </dgm:t>
    </dgm:pt>
    <dgm:pt modelId="{801A684A-48A1-42C0-AFD3-4691CCCEBF3C}" type="pres">
      <dgm:prSet presAssocID="{D710F6F4-9572-4F10-B27F-7A146AF5482A}" presName="linear" presStyleCnt="0">
        <dgm:presLayoutVars>
          <dgm:animLvl val="lvl"/>
          <dgm:resizeHandles val="exact"/>
        </dgm:presLayoutVars>
      </dgm:prSet>
      <dgm:spPr/>
    </dgm:pt>
    <dgm:pt modelId="{AD3022E8-BF78-4D1F-978E-4D6D6C347EE2}" type="pres">
      <dgm:prSet presAssocID="{7C752319-0E71-41CA-AA8C-A7914987594A}" presName="parentText" presStyleLbl="node1" presStyleIdx="0" presStyleCnt="3" custScaleX="100000" custScaleY="86577">
        <dgm:presLayoutVars>
          <dgm:chMax val="0"/>
          <dgm:bulletEnabled val="1"/>
        </dgm:presLayoutVars>
      </dgm:prSet>
      <dgm:spPr/>
    </dgm:pt>
    <dgm:pt modelId="{3D4192A4-979D-4577-B0E2-43A7213B0317}" type="pres">
      <dgm:prSet presAssocID="{70658767-6AA9-46D9-891B-714FB287D67D}" presName="spacer" presStyleCnt="0"/>
      <dgm:spPr/>
    </dgm:pt>
    <dgm:pt modelId="{9BF4FC69-B2E9-4AFD-B11D-B7319BE60AD4}" type="pres">
      <dgm:prSet presAssocID="{EC1A96B4-B3B1-4C44-A010-8C974208C19E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A32271E-E106-4109-B65F-6C286F2CB4BE}" type="pres">
      <dgm:prSet presAssocID="{F64436C3-F1E1-4CD4-80D3-4F9AFDA9E0C5}" presName="spacer" presStyleCnt="0"/>
      <dgm:spPr/>
    </dgm:pt>
    <dgm:pt modelId="{BE0E36D7-A1B3-46D8-A1DF-930B7721512F}" type="pres">
      <dgm:prSet presAssocID="{36B9558B-4A9D-4C1F-83F4-29A526EE6C0B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59D90104-1C4E-4746-AB44-E0A2B78F2910}" type="presOf" srcId="{7C752319-0E71-41CA-AA8C-A7914987594A}" destId="{AD3022E8-BF78-4D1F-978E-4D6D6C347EE2}" srcOrd="0" destOrd="0" presId="urn:microsoft.com/office/officeart/2005/8/layout/vList2"/>
    <dgm:cxn modelId="{D73E5422-6941-4721-9A41-0043EE3829F2}" srcId="{D710F6F4-9572-4F10-B27F-7A146AF5482A}" destId="{EC1A96B4-B3B1-4C44-A010-8C974208C19E}" srcOrd="1" destOrd="0" parTransId="{A5DDB953-5B08-4466-B56D-B4FCD3684E72}" sibTransId="{F64436C3-F1E1-4CD4-80D3-4F9AFDA9E0C5}"/>
    <dgm:cxn modelId="{045CE65A-452F-4711-BE8E-DD3574CFE8AA}" type="presOf" srcId="{36B9558B-4A9D-4C1F-83F4-29A526EE6C0B}" destId="{BE0E36D7-A1B3-46D8-A1DF-930B7721512F}" srcOrd="0" destOrd="0" presId="urn:microsoft.com/office/officeart/2005/8/layout/vList2"/>
    <dgm:cxn modelId="{E625538E-0FAA-4CA0-AFA4-28440891A93F}" type="presOf" srcId="{EC1A96B4-B3B1-4C44-A010-8C974208C19E}" destId="{9BF4FC69-B2E9-4AFD-B11D-B7319BE60AD4}" srcOrd="0" destOrd="0" presId="urn:microsoft.com/office/officeart/2005/8/layout/vList2"/>
    <dgm:cxn modelId="{DC41C2C2-9184-4194-A3E4-DE94AF0992B9}" srcId="{D710F6F4-9572-4F10-B27F-7A146AF5482A}" destId="{7C752319-0E71-41CA-AA8C-A7914987594A}" srcOrd="0" destOrd="0" parTransId="{538AC74C-A43A-4D41-8455-60C92BDA9168}" sibTransId="{70658767-6AA9-46D9-891B-714FB287D67D}"/>
    <dgm:cxn modelId="{B383E0C7-589F-412F-B5AA-0B0CB05C1CF5}" type="presOf" srcId="{D710F6F4-9572-4F10-B27F-7A146AF5482A}" destId="{801A684A-48A1-42C0-AFD3-4691CCCEBF3C}" srcOrd="0" destOrd="0" presId="urn:microsoft.com/office/officeart/2005/8/layout/vList2"/>
    <dgm:cxn modelId="{7F8747F7-8CA8-408B-8BFE-482B66D53165}" srcId="{D710F6F4-9572-4F10-B27F-7A146AF5482A}" destId="{36B9558B-4A9D-4C1F-83F4-29A526EE6C0B}" srcOrd="2" destOrd="0" parTransId="{903623BA-B84B-4D9D-9809-93A19CB68A16}" sibTransId="{725DF881-4E75-4A45-AFFA-B43189448DE5}"/>
    <dgm:cxn modelId="{EF647C33-47CC-42AB-BFD2-91A4F7557779}" type="presParOf" srcId="{801A684A-48A1-42C0-AFD3-4691CCCEBF3C}" destId="{AD3022E8-BF78-4D1F-978E-4D6D6C347EE2}" srcOrd="0" destOrd="0" presId="urn:microsoft.com/office/officeart/2005/8/layout/vList2"/>
    <dgm:cxn modelId="{D857AB6F-85C2-4EC3-A271-98D9AC2B9011}" type="presParOf" srcId="{801A684A-48A1-42C0-AFD3-4691CCCEBF3C}" destId="{3D4192A4-979D-4577-B0E2-43A7213B0317}" srcOrd="1" destOrd="0" presId="urn:microsoft.com/office/officeart/2005/8/layout/vList2"/>
    <dgm:cxn modelId="{55B45E31-97D2-4BF2-B480-29606CE4EC77}" type="presParOf" srcId="{801A684A-48A1-42C0-AFD3-4691CCCEBF3C}" destId="{9BF4FC69-B2E9-4AFD-B11D-B7319BE60AD4}" srcOrd="2" destOrd="0" presId="urn:microsoft.com/office/officeart/2005/8/layout/vList2"/>
    <dgm:cxn modelId="{0BD06FB4-95D3-4818-80A7-7BAEB23631D9}" type="presParOf" srcId="{801A684A-48A1-42C0-AFD3-4691CCCEBF3C}" destId="{9A32271E-E106-4109-B65F-6C286F2CB4BE}" srcOrd="3" destOrd="0" presId="urn:microsoft.com/office/officeart/2005/8/layout/vList2"/>
    <dgm:cxn modelId="{7BA007A4-8453-483F-8515-1471D6583445}" type="presParOf" srcId="{801A684A-48A1-42C0-AFD3-4691CCCEBF3C}" destId="{BE0E36D7-A1B3-46D8-A1DF-930B7721512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DD57ED-0C3B-4769-9471-C866B55F349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AE75BEA-D1B2-4380-90F1-DAD1C424317A}">
      <dgm:prSet/>
      <dgm:spPr/>
      <dgm:t>
        <a:bodyPr/>
        <a:lstStyle/>
        <a:p>
          <a:r>
            <a:rPr lang="en-US">
              <a:latin typeface="Cavolini"/>
              <a:cs typeface="Cavolini"/>
            </a:rPr>
            <a:t>Essential to identify areas for improvement</a:t>
          </a:r>
        </a:p>
      </dgm:t>
    </dgm:pt>
    <dgm:pt modelId="{6366A377-F87C-470A-B9AA-55B929C6BD41}" type="parTrans" cxnId="{873AB055-CDF9-458F-93E1-3B485CC4352E}">
      <dgm:prSet/>
      <dgm:spPr/>
      <dgm:t>
        <a:bodyPr/>
        <a:lstStyle/>
        <a:p>
          <a:endParaRPr lang="en-US"/>
        </a:p>
      </dgm:t>
    </dgm:pt>
    <dgm:pt modelId="{B4A3193B-6713-4032-AE22-517C2F78C484}" type="sibTrans" cxnId="{873AB055-CDF9-458F-93E1-3B485CC4352E}">
      <dgm:prSet/>
      <dgm:spPr/>
      <dgm:t>
        <a:bodyPr/>
        <a:lstStyle/>
        <a:p>
          <a:endParaRPr lang="en-US"/>
        </a:p>
      </dgm:t>
    </dgm:pt>
    <dgm:pt modelId="{495D6C2E-8DD7-4C78-B05E-4826E737C9D1}">
      <dgm:prSet/>
      <dgm:spPr/>
      <dgm:t>
        <a:bodyPr/>
        <a:lstStyle/>
        <a:p>
          <a:r>
            <a:rPr lang="en-US">
              <a:latin typeface="Cavolini"/>
              <a:cs typeface="Cavolini"/>
            </a:rPr>
            <a:t>Evidence of all monitoring activity to be filed in a QA Folder</a:t>
          </a:r>
        </a:p>
      </dgm:t>
    </dgm:pt>
    <dgm:pt modelId="{58DFC2DC-1054-413F-922B-B4C3D8DE55EA}" type="parTrans" cxnId="{89451436-F1D3-4EE5-A89A-9AF71CC1E10D}">
      <dgm:prSet/>
      <dgm:spPr/>
      <dgm:t>
        <a:bodyPr/>
        <a:lstStyle/>
        <a:p>
          <a:endParaRPr lang="en-US"/>
        </a:p>
      </dgm:t>
    </dgm:pt>
    <dgm:pt modelId="{D8262A5F-04F0-4DDE-AE37-04FFA5B1D5E7}" type="sibTrans" cxnId="{89451436-F1D3-4EE5-A89A-9AF71CC1E10D}">
      <dgm:prSet/>
      <dgm:spPr/>
      <dgm:t>
        <a:bodyPr/>
        <a:lstStyle/>
        <a:p>
          <a:endParaRPr lang="en-US"/>
        </a:p>
      </dgm:t>
    </dgm:pt>
    <dgm:pt modelId="{982FEDF2-65A0-474E-A6AC-32FF73EA1EA9}">
      <dgm:prSet/>
      <dgm:spPr/>
      <dgm:t>
        <a:bodyPr/>
        <a:lstStyle/>
        <a:p>
          <a:r>
            <a:rPr lang="en-US">
              <a:latin typeface="Cavolini"/>
              <a:cs typeface="Cavolini"/>
            </a:rPr>
            <a:t>Undertaken as per your QA Calendar</a:t>
          </a:r>
        </a:p>
      </dgm:t>
    </dgm:pt>
    <dgm:pt modelId="{9F3D100B-1E91-4264-966B-EBD880BA68FA}" type="parTrans" cxnId="{31FCD3DD-1C39-4209-9830-CA33BCD8AAB8}">
      <dgm:prSet/>
      <dgm:spPr/>
      <dgm:t>
        <a:bodyPr/>
        <a:lstStyle/>
        <a:p>
          <a:endParaRPr lang="en-US"/>
        </a:p>
      </dgm:t>
    </dgm:pt>
    <dgm:pt modelId="{5C582C84-0F27-40DA-8F3E-0C95550973A8}" type="sibTrans" cxnId="{31FCD3DD-1C39-4209-9830-CA33BCD8AAB8}">
      <dgm:prSet/>
      <dgm:spPr/>
      <dgm:t>
        <a:bodyPr/>
        <a:lstStyle/>
        <a:p>
          <a:endParaRPr lang="en-US"/>
        </a:p>
      </dgm:t>
    </dgm:pt>
    <dgm:pt modelId="{58E4F32D-A064-4331-8CA9-9C5CD82FE932}">
      <dgm:prSet/>
      <dgm:spPr/>
      <dgm:t>
        <a:bodyPr/>
        <a:lstStyle/>
        <a:p>
          <a:r>
            <a:rPr lang="en-US">
              <a:latin typeface="Cavolini"/>
              <a:cs typeface="Cavolini"/>
            </a:rPr>
            <a:t>Feedback provided</a:t>
          </a:r>
        </a:p>
      </dgm:t>
    </dgm:pt>
    <dgm:pt modelId="{19B9ED27-35BE-4FB4-A36C-8F8CD316FFA1}" type="parTrans" cxnId="{EA902A9C-502B-48C8-B0B5-5EC938E8DD50}">
      <dgm:prSet/>
      <dgm:spPr/>
      <dgm:t>
        <a:bodyPr/>
        <a:lstStyle/>
        <a:p>
          <a:endParaRPr lang="en-US"/>
        </a:p>
      </dgm:t>
    </dgm:pt>
    <dgm:pt modelId="{52A40CFE-3DA4-48FC-A5E6-FB57E1304472}" type="sibTrans" cxnId="{EA902A9C-502B-48C8-B0B5-5EC938E8DD50}">
      <dgm:prSet/>
      <dgm:spPr/>
      <dgm:t>
        <a:bodyPr/>
        <a:lstStyle/>
        <a:p>
          <a:endParaRPr lang="en-US"/>
        </a:p>
      </dgm:t>
    </dgm:pt>
    <dgm:pt modelId="{E6AB402B-F715-4069-8E94-13CF9E1F6E1B}">
      <dgm:prSet/>
      <dgm:spPr/>
      <dgm:t>
        <a:bodyPr/>
        <a:lstStyle/>
        <a:p>
          <a:r>
            <a:rPr lang="en-US" dirty="0">
              <a:latin typeface="Cavolini"/>
              <a:cs typeface="Cavolini"/>
            </a:rPr>
            <a:t>Next steps agreed and revisited</a:t>
          </a:r>
        </a:p>
      </dgm:t>
    </dgm:pt>
    <dgm:pt modelId="{3CDBF732-8ED1-4A0A-83E9-63F065FFE484}" type="parTrans" cxnId="{1B8D1CA5-5C5D-4BB3-BEA7-A6DE047D52E9}">
      <dgm:prSet/>
      <dgm:spPr/>
      <dgm:t>
        <a:bodyPr/>
        <a:lstStyle/>
        <a:p>
          <a:endParaRPr lang="en-US"/>
        </a:p>
      </dgm:t>
    </dgm:pt>
    <dgm:pt modelId="{F6A280F0-DDAA-4E09-9C86-5AFC03A83EBB}" type="sibTrans" cxnId="{1B8D1CA5-5C5D-4BB3-BEA7-A6DE047D52E9}">
      <dgm:prSet/>
      <dgm:spPr/>
      <dgm:t>
        <a:bodyPr/>
        <a:lstStyle/>
        <a:p>
          <a:endParaRPr lang="en-US"/>
        </a:p>
      </dgm:t>
    </dgm:pt>
    <dgm:pt modelId="{CACA2B86-4234-4A7C-B402-8B62294F9408}">
      <dgm:prSet/>
      <dgm:spPr/>
      <dgm:t>
        <a:bodyPr/>
        <a:lstStyle/>
        <a:p>
          <a:r>
            <a:rPr lang="en-US">
              <a:latin typeface="Cavolini"/>
              <a:cs typeface="Cavolini"/>
            </a:rPr>
            <a:t>So what? Impact to be documented</a:t>
          </a:r>
        </a:p>
      </dgm:t>
    </dgm:pt>
    <dgm:pt modelId="{0967C100-FD9C-48C8-901E-705C81EC5904}" type="parTrans" cxnId="{CA871413-1E93-4544-999D-9F8F3AD19A47}">
      <dgm:prSet/>
      <dgm:spPr/>
      <dgm:t>
        <a:bodyPr/>
        <a:lstStyle/>
        <a:p>
          <a:endParaRPr lang="en-US"/>
        </a:p>
      </dgm:t>
    </dgm:pt>
    <dgm:pt modelId="{21F32ABF-5D30-4EF6-AD50-71A039E875E1}" type="sibTrans" cxnId="{CA871413-1E93-4544-999D-9F8F3AD19A47}">
      <dgm:prSet/>
      <dgm:spPr/>
      <dgm:t>
        <a:bodyPr/>
        <a:lstStyle/>
        <a:p>
          <a:endParaRPr lang="en-US"/>
        </a:p>
      </dgm:t>
    </dgm:pt>
    <dgm:pt modelId="{1A7D7CF9-289E-4496-9B29-AB39D1A0B366}" type="pres">
      <dgm:prSet presAssocID="{8FDD57ED-0C3B-4769-9471-C866B55F3491}" presName="root" presStyleCnt="0">
        <dgm:presLayoutVars>
          <dgm:dir/>
          <dgm:resizeHandles val="exact"/>
        </dgm:presLayoutVars>
      </dgm:prSet>
      <dgm:spPr/>
    </dgm:pt>
    <dgm:pt modelId="{543F498F-273E-46DF-879B-3E6436E67C47}" type="pres">
      <dgm:prSet presAssocID="{0AE75BEA-D1B2-4380-90F1-DAD1C424317A}" presName="compNode" presStyleCnt="0"/>
      <dgm:spPr/>
    </dgm:pt>
    <dgm:pt modelId="{5AD360B7-7139-4F5C-94BA-30FDA4B3F179}" type="pres">
      <dgm:prSet presAssocID="{0AE75BEA-D1B2-4380-90F1-DAD1C424317A}" presName="bgRect" presStyleLbl="bgShp" presStyleIdx="0" presStyleCnt="6"/>
      <dgm:spPr/>
    </dgm:pt>
    <dgm:pt modelId="{B61DB672-0A99-4842-ABD0-52E8FE25F60E}" type="pres">
      <dgm:prSet presAssocID="{0AE75BEA-D1B2-4380-90F1-DAD1C424317A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46020BF0-3CB1-41B9-A37F-26C612CD3D26}" type="pres">
      <dgm:prSet presAssocID="{0AE75BEA-D1B2-4380-90F1-DAD1C424317A}" presName="spaceRect" presStyleCnt="0"/>
      <dgm:spPr/>
    </dgm:pt>
    <dgm:pt modelId="{07FCC2E3-E32F-4BA0-B20C-621744888EBB}" type="pres">
      <dgm:prSet presAssocID="{0AE75BEA-D1B2-4380-90F1-DAD1C424317A}" presName="parTx" presStyleLbl="revTx" presStyleIdx="0" presStyleCnt="6">
        <dgm:presLayoutVars>
          <dgm:chMax val="0"/>
          <dgm:chPref val="0"/>
        </dgm:presLayoutVars>
      </dgm:prSet>
      <dgm:spPr/>
    </dgm:pt>
    <dgm:pt modelId="{98036954-E7E2-4959-B7E9-88506453F41B}" type="pres">
      <dgm:prSet presAssocID="{B4A3193B-6713-4032-AE22-517C2F78C484}" presName="sibTrans" presStyleCnt="0"/>
      <dgm:spPr/>
    </dgm:pt>
    <dgm:pt modelId="{BBA70E1E-A5EB-44DF-A99C-DE3658892E31}" type="pres">
      <dgm:prSet presAssocID="{495D6C2E-8DD7-4C78-B05E-4826E737C9D1}" presName="compNode" presStyleCnt="0"/>
      <dgm:spPr/>
    </dgm:pt>
    <dgm:pt modelId="{62D667A9-D9A1-4354-91AE-37CED5D49EAA}" type="pres">
      <dgm:prSet presAssocID="{495D6C2E-8DD7-4C78-B05E-4826E737C9D1}" presName="bgRect" presStyleLbl="bgShp" presStyleIdx="1" presStyleCnt="6"/>
      <dgm:spPr/>
    </dgm:pt>
    <dgm:pt modelId="{975EE593-CB56-4742-BC50-22F116A49566}" type="pres">
      <dgm:prSet presAssocID="{495D6C2E-8DD7-4C78-B05E-4826E737C9D1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n Folder"/>
        </a:ext>
      </dgm:extLst>
    </dgm:pt>
    <dgm:pt modelId="{E0BA4FA2-C7F3-4778-AE7A-E84ADBC067DB}" type="pres">
      <dgm:prSet presAssocID="{495D6C2E-8DD7-4C78-B05E-4826E737C9D1}" presName="spaceRect" presStyleCnt="0"/>
      <dgm:spPr/>
    </dgm:pt>
    <dgm:pt modelId="{1AF93FC4-EA82-4B05-BD3C-406AA1F9116F}" type="pres">
      <dgm:prSet presAssocID="{495D6C2E-8DD7-4C78-B05E-4826E737C9D1}" presName="parTx" presStyleLbl="revTx" presStyleIdx="1" presStyleCnt="6">
        <dgm:presLayoutVars>
          <dgm:chMax val="0"/>
          <dgm:chPref val="0"/>
        </dgm:presLayoutVars>
      </dgm:prSet>
      <dgm:spPr/>
    </dgm:pt>
    <dgm:pt modelId="{55730A24-8E89-4A9F-A359-5349642148F1}" type="pres">
      <dgm:prSet presAssocID="{D8262A5F-04F0-4DDE-AE37-04FFA5B1D5E7}" presName="sibTrans" presStyleCnt="0"/>
      <dgm:spPr/>
    </dgm:pt>
    <dgm:pt modelId="{DFE4429B-792A-452B-AB9E-516511800855}" type="pres">
      <dgm:prSet presAssocID="{982FEDF2-65A0-474E-A6AC-32FF73EA1EA9}" presName="compNode" presStyleCnt="0"/>
      <dgm:spPr/>
    </dgm:pt>
    <dgm:pt modelId="{5C4198CA-1B8A-49F0-A618-07C938A76FCB}" type="pres">
      <dgm:prSet presAssocID="{982FEDF2-65A0-474E-A6AC-32FF73EA1EA9}" presName="bgRect" presStyleLbl="bgShp" presStyleIdx="2" presStyleCnt="6"/>
      <dgm:spPr/>
    </dgm:pt>
    <dgm:pt modelId="{30A0B71E-8083-4376-88D1-DE629169B518}" type="pres">
      <dgm:prSet presAssocID="{982FEDF2-65A0-474E-A6AC-32FF73EA1EA9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DA7A5373-FF48-4C49-907D-3877837EE831}" type="pres">
      <dgm:prSet presAssocID="{982FEDF2-65A0-474E-A6AC-32FF73EA1EA9}" presName="spaceRect" presStyleCnt="0"/>
      <dgm:spPr/>
    </dgm:pt>
    <dgm:pt modelId="{86E31B98-2AB0-4F90-A782-CE138344F6F1}" type="pres">
      <dgm:prSet presAssocID="{982FEDF2-65A0-474E-A6AC-32FF73EA1EA9}" presName="parTx" presStyleLbl="revTx" presStyleIdx="2" presStyleCnt="6">
        <dgm:presLayoutVars>
          <dgm:chMax val="0"/>
          <dgm:chPref val="0"/>
        </dgm:presLayoutVars>
      </dgm:prSet>
      <dgm:spPr/>
    </dgm:pt>
    <dgm:pt modelId="{1581ED47-C25B-4883-BFBD-67D87E0DE07F}" type="pres">
      <dgm:prSet presAssocID="{5C582C84-0F27-40DA-8F3E-0C95550973A8}" presName="sibTrans" presStyleCnt="0"/>
      <dgm:spPr/>
    </dgm:pt>
    <dgm:pt modelId="{D960B384-8BBC-4E81-A241-6B165ADCBB80}" type="pres">
      <dgm:prSet presAssocID="{58E4F32D-A064-4331-8CA9-9C5CD82FE932}" presName="compNode" presStyleCnt="0"/>
      <dgm:spPr/>
    </dgm:pt>
    <dgm:pt modelId="{BD267C14-E3B1-4F56-BC44-3BB7DF331CC7}" type="pres">
      <dgm:prSet presAssocID="{58E4F32D-A064-4331-8CA9-9C5CD82FE932}" presName="bgRect" presStyleLbl="bgShp" presStyleIdx="3" presStyleCnt="6"/>
      <dgm:spPr/>
    </dgm:pt>
    <dgm:pt modelId="{93F8EA84-0A65-4737-B4C2-56B22012FEEE}" type="pres">
      <dgm:prSet presAssocID="{58E4F32D-A064-4331-8CA9-9C5CD82FE932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603ABEBB-BB5C-4F4D-A5B0-0A750C18735E}" type="pres">
      <dgm:prSet presAssocID="{58E4F32D-A064-4331-8CA9-9C5CD82FE932}" presName="spaceRect" presStyleCnt="0"/>
      <dgm:spPr/>
    </dgm:pt>
    <dgm:pt modelId="{634F27F8-C259-4E3E-ADFF-9A25C450A54E}" type="pres">
      <dgm:prSet presAssocID="{58E4F32D-A064-4331-8CA9-9C5CD82FE932}" presName="parTx" presStyleLbl="revTx" presStyleIdx="3" presStyleCnt="6">
        <dgm:presLayoutVars>
          <dgm:chMax val="0"/>
          <dgm:chPref val="0"/>
        </dgm:presLayoutVars>
      </dgm:prSet>
      <dgm:spPr/>
    </dgm:pt>
    <dgm:pt modelId="{FDBA880D-B44D-44FB-BDCE-7FF85AD75192}" type="pres">
      <dgm:prSet presAssocID="{52A40CFE-3DA4-48FC-A5E6-FB57E1304472}" presName="sibTrans" presStyleCnt="0"/>
      <dgm:spPr/>
    </dgm:pt>
    <dgm:pt modelId="{F691BBA2-3702-4AEB-A3B5-8482F187473A}" type="pres">
      <dgm:prSet presAssocID="{E6AB402B-F715-4069-8E94-13CF9E1F6E1B}" presName="compNode" presStyleCnt="0"/>
      <dgm:spPr/>
    </dgm:pt>
    <dgm:pt modelId="{9B2A5D36-D0BA-42A4-85C2-4AFEFE92914E}" type="pres">
      <dgm:prSet presAssocID="{E6AB402B-F715-4069-8E94-13CF9E1F6E1B}" presName="bgRect" presStyleLbl="bgShp" presStyleIdx="4" presStyleCnt="6"/>
      <dgm:spPr/>
    </dgm:pt>
    <dgm:pt modelId="{84D7C99C-FAAF-4A54-8451-52073C82503D}" type="pres">
      <dgm:prSet presAssocID="{E6AB402B-F715-4069-8E94-13CF9E1F6E1B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AAFD16D-8E57-4692-9B60-C0A2CF07F111}" type="pres">
      <dgm:prSet presAssocID="{E6AB402B-F715-4069-8E94-13CF9E1F6E1B}" presName="spaceRect" presStyleCnt="0"/>
      <dgm:spPr/>
    </dgm:pt>
    <dgm:pt modelId="{FEF341B8-014E-426B-95CE-FEAF49B564E8}" type="pres">
      <dgm:prSet presAssocID="{E6AB402B-F715-4069-8E94-13CF9E1F6E1B}" presName="parTx" presStyleLbl="revTx" presStyleIdx="4" presStyleCnt="6">
        <dgm:presLayoutVars>
          <dgm:chMax val="0"/>
          <dgm:chPref val="0"/>
        </dgm:presLayoutVars>
      </dgm:prSet>
      <dgm:spPr/>
    </dgm:pt>
    <dgm:pt modelId="{07E26A1D-B260-4280-9900-C3B37532E6AA}" type="pres">
      <dgm:prSet presAssocID="{F6A280F0-DDAA-4E09-9C86-5AFC03A83EBB}" presName="sibTrans" presStyleCnt="0"/>
      <dgm:spPr/>
    </dgm:pt>
    <dgm:pt modelId="{F804B1B7-AFB3-4B64-AAC1-4FA9F4F37E8D}" type="pres">
      <dgm:prSet presAssocID="{CACA2B86-4234-4A7C-B402-8B62294F9408}" presName="compNode" presStyleCnt="0"/>
      <dgm:spPr/>
    </dgm:pt>
    <dgm:pt modelId="{F6EC46C0-BCF6-4D73-9BD6-9DBA594B153A}" type="pres">
      <dgm:prSet presAssocID="{CACA2B86-4234-4A7C-B402-8B62294F9408}" presName="bgRect" presStyleLbl="bgShp" presStyleIdx="5" presStyleCnt="6"/>
      <dgm:spPr/>
    </dgm:pt>
    <dgm:pt modelId="{02BF27ED-4737-4194-A96D-6CA2208AEE75}" type="pres">
      <dgm:prSet presAssocID="{CACA2B86-4234-4A7C-B402-8B62294F9408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37530FB6-C077-4F6E-80DB-4F58E5ADB3A3}" type="pres">
      <dgm:prSet presAssocID="{CACA2B86-4234-4A7C-B402-8B62294F9408}" presName="spaceRect" presStyleCnt="0"/>
      <dgm:spPr/>
    </dgm:pt>
    <dgm:pt modelId="{B2EE655D-FA5E-4B46-9D1B-12719FEE0400}" type="pres">
      <dgm:prSet presAssocID="{CACA2B86-4234-4A7C-B402-8B62294F9408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ED4D0F12-0ECA-4D74-A044-1E2FB8309C53}" type="presOf" srcId="{0AE75BEA-D1B2-4380-90F1-DAD1C424317A}" destId="{07FCC2E3-E32F-4BA0-B20C-621744888EBB}" srcOrd="0" destOrd="0" presId="urn:microsoft.com/office/officeart/2018/2/layout/IconVerticalSolidList"/>
    <dgm:cxn modelId="{CA871413-1E93-4544-999D-9F8F3AD19A47}" srcId="{8FDD57ED-0C3B-4769-9471-C866B55F3491}" destId="{CACA2B86-4234-4A7C-B402-8B62294F9408}" srcOrd="5" destOrd="0" parTransId="{0967C100-FD9C-48C8-901E-705C81EC5904}" sibTransId="{21F32ABF-5D30-4EF6-AD50-71A039E875E1}"/>
    <dgm:cxn modelId="{89451436-F1D3-4EE5-A89A-9AF71CC1E10D}" srcId="{8FDD57ED-0C3B-4769-9471-C866B55F3491}" destId="{495D6C2E-8DD7-4C78-B05E-4826E737C9D1}" srcOrd="1" destOrd="0" parTransId="{58DFC2DC-1054-413F-922B-B4C3D8DE55EA}" sibTransId="{D8262A5F-04F0-4DDE-AE37-04FFA5B1D5E7}"/>
    <dgm:cxn modelId="{0615A35D-8D1E-446F-87A7-31BBCF9F7EE8}" type="presOf" srcId="{E6AB402B-F715-4069-8E94-13CF9E1F6E1B}" destId="{FEF341B8-014E-426B-95CE-FEAF49B564E8}" srcOrd="0" destOrd="0" presId="urn:microsoft.com/office/officeart/2018/2/layout/IconVerticalSolidList"/>
    <dgm:cxn modelId="{113B876F-7EF2-4B6E-9B6E-5800F82666E9}" type="presOf" srcId="{495D6C2E-8DD7-4C78-B05E-4826E737C9D1}" destId="{1AF93FC4-EA82-4B05-BD3C-406AA1F9116F}" srcOrd="0" destOrd="0" presId="urn:microsoft.com/office/officeart/2018/2/layout/IconVerticalSolidList"/>
    <dgm:cxn modelId="{873AB055-CDF9-458F-93E1-3B485CC4352E}" srcId="{8FDD57ED-0C3B-4769-9471-C866B55F3491}" destId="{0AE75BEA-D1B2-4380-90F1-DAD1C424317A}" srcOrd="0" destOrd="0" parTransId="{6366A377-F87C-470A-B9AA-55B929C6BD41}" sibTransId="{B4A3193B-6713-4032-AE22-517C2F78C484}"/>
    <dgm:cxn modelId="{BA958F8F-5EEE-4263-B736-3AF0E9A3FC9D}" type="presOf" srcId="{CACA2B86-4234-4A7C-B402-8B62294F9408}" destId="{B2EE655D-FA5E-4B46-9D1B-12719FEE0400}" srcOrd="0" destOrd="0" presId="urn:microsoft.com/office/officeart/2018/2/layout/IconVerticalSolidList"/>
    <dgm:cxn modelId="{EA902A9C-502B-48C8-B0B5-5EC938E8DD50}" srcId="{8FDD57ED-0C3B-4769-9471-C866B55F3491}" destId="{58E4F32D-A064-4331-8CA9-9C5CD82FE932}" srcOrd="3" destOrd="0" parTransId="{19B9ED27-35BE-4FB4-A36C-8F8CD316FFA1}" sibTransId="{52A40CFE-3DA4-48FC-A5E6-FB57E1304472}"/>
    <dgm:cxn modelId="{F032C49F-74BF-4FAF-9FB0-C04674D2F62A}" type="presOf" srcId="{58E4F32D-A064-4331-8CA9-9C5CD82FE932}" destId="{634F27F8-C259-4E3E-ADFF-9A25C450A54E}" srcOrd="0" destOrd="0" presId="urn:microsoft.com/office/officeart/2018/2/layout/IconVerticalSolidList"/>
    <dgm:cxn modelId="{7D3B8DA2-4ECD-4843-9879-BA903ECF6425}" type="presOf" srcId="{982FEDF2-65A0-474E-A6AC-32FF73EA1EA9}" destId="{86E31B98-2AB0-4F90-A782-CE138344F6F1}" srcOrd="0" destOrd="0" presId="urn:microsoft.com/office/officeart/2018/2/layout/IconVerticalSolidList"/>
    <dgm:cxn modelId="{1B8D1CA5-5C5D-4BB3-BEA7-A6DE047D52E9}" srcId="{8FDD57ED-0C3B-4769-9471-C866B55F3491}" destId="{E6AB402B-F715-4069-8E94-13CF9E1F6E1B}" srcOrd="4" destOrd="0" parTransId="{3CDBF732-8ED1-4A0A-83E9-63F065FFE484}" sibTransId="{F6A280F0-DDAA-4E09-9C86-5AFC03A83EBB}"/>
    <dgm:cxn modelId="{31FCD3DD-1C39-4209-9830-CA33BCD8AAB8}" srcId="{8FDD57ED-0C3B-4769-9471-C866B55F3491}" destId="{982FEDF2-65A0-474E-A6AC-32FF73EA1EA9}" srcOrd="2" destOrd="0" parTransId="{9F3D100B-1E91-4264-966B-EBD880BA68FA}" sibTransId="{5C582C84-0F27-40DA-8F3E-0C95550973A8}"/>
    <dgm:cxn modelId="{907526FB-CC4E-4374-A7F5-AA5C1A979178}" type="presOf" srcId="{8FDD57ED-0C3B-4769-9471-C866B55F3491}" destId="{1A7D7CF9-289E-4496-9B29-AB39D1A0B366}" srcOrd="0" destOrd="0" presId="urn:microsoft.com/office/officeart/2018/2/layout/IconVerticalSolidList"/>
    <dgm:cxn modelId="{A7F1DD3B-D37D-44CD-94EE-744C4C814926}" type="presParOf" srcId="{1A7D7CF9-289E-4496-9B29-AB39D1A0B366}" destId="{543F498F-273E-46DF-879B-3E6436E67C47}" srcOrd="0" destOrd="0" presId="urn:microsoft.com/office/officeart/2018/2/layout/IconVerticalSolidList"/>
    <dgm:cxn modelId="{281D3614-7226-46CA-8526-245B99831679}" type="presParOf" srcId="{543F498F-273E-46DF-879B-3E6436E67C47}" destId="{5AD360B7-7139-4F5C-94BA-30FDA4B3F179}" srcOrd="0" destOrd="0" presId="urn:microsoft.com/office/officeart/2018/2/layout/IconVerticalSolidList"/>
    <dgm:cxn modelId="{864B13DC-99B1-402A-B7DB-248012637D19}" type="presParOf" srcId="{543F498F-273E-46DF-879B-3E6436E67C47}" destId="{B61DB672-0A99-4842-ABD0-52E8FE25F60E}" srcOrd="1" destOrd="0" presId="urn:microsoft.com/office/officeart/2018/2/layout/IconVerticalSolidList"/>
    <dgm:cxn modelId="{337F8511-E4D5-4164-B0EB-9FA89A84A58F}" type="presParOf" srcId="{543F498F-273E-46DF-879B-3E6436E67C47}" destId="{46020BF0-3CB1-41B9-A37F-26C612CD3D26}" srcOrd="2" destOrd="0" presId="urn:microsoft.com/office/officeart/2018/2/layout/IconVerticalSolidList"/>
    <dgm:cxn modelId="{F0FB63CE-5809-41B0-AE2D-722958947CDC}" type="presParOf" srcId="{543F498F-273E-46DF-879B-3E6436E67C47}" destId="{07FCC2E3-E32F-4BA0-B20C-621744888EBB}" srcOrd="3" destOrd="0" presId="urn:microsoft.com/office/officeart/2018/2/layout/IconVerticalSolidList"/>
    <dgm:cxn modelId="{E879261D-3C26-416F-992F-4EC466EE818D}" type="presParOf" srcId="{1A7D7CF9-289E-4496-9B29-AB39D1A0B366}" destId="{98036954-E7E2-4959-B7E9-88506453F41B}" srcOrd="1" destOrd="0" presId="urn:microsoft.com/office/officeart/2018/2/layout/IconVerticalSolidList"/>
    <dgm:cxn modelId="{88957B85-BD62-47B3-8BA6-1C7D7A09FC0D}" type="presParOf" srcId="{1A7D7CF9-289E-4496-9B29-AB39D1A0B366}" destId="{BBA70E1E-A5EB-44DF-A99C-DE3658892E31}" srcOrd="2" destOrd="0" presId="urn:microsoft.com/office/officeart/2018/2/layout/IconVerticalSolidList"/>
    <dgm:cxn modelId="{80B6F38C-361F-435A-A5B4-811757BCA900}" type="presParOf" srcId="{BBA70E1E-A5EB-44DF-A99C-DE3658892E31}" destId="{62D667A9-D9A1-4354-91AE-37CED5D49EAA}" srcOrd="0" destOrd="0" presId="urn:microsoft.com/office/officeart/2018/2/layout/IconVerticalSolidList"/>
    <dgm:cxn modelId="{C5488604-02CB-4C7E-A2C8-9DAFE1E31517}" type="presParOf" srcId="{BBA70E1E-A5EB-44DF-A99C-DE3658892E31}" destId="{975EE593-CB56-4742-BC50-22F116A49566}" srcOrd="1" destOrd="0" presId="urn:microsoft.com/office/officeart/2018/2/layout/IconVerticalSolidList"/>
    <dgm:cxn modelId="{84FCD666-B757-481C-9588-45BBB8A5CF23}" type="presParOf" srcId="{BBA70E1E-A5EB-44DF-A99C-DE3658892E31}" destId="{E0BA4FA2-C7F3-4778-AE7A-E84ADBC067DB}" srcOrd="2" destOrd="0" presId="urn:microsoft.com/office/officeart/2018/2/layout/IconVerticalSolidList"/>
    <dgm:cxn modelId="{AD99DED0-79D8-42BA-A299-90CBC68E101B}" type="presParOf" srcId="{BBA70E1E-A5EB-44DF-A99C-DE3658892E31}" destId="{1AF93FC4-EA82-4B05-BD3C-406AA1F9116F}" srcOrd="3" destOrd="0" presId="urn:microsoft.com/office/officeart/2018/2/layout/IconVerticalSolidList"/>
    <dgm:cxn modelId="{98CA8713-2392-4774-8475-EF33E79EEE2B}" type="presParOf" srcId="{1A7D7CF9-289E-4496-9B29-AB39D1A0B366}" destId="{55730A24-8E89-4A9F-A359-5349642148F1}" srcOrd="3" destOrd="0" presId="urn:microsoft.com/office/officeart/2018/2/layout/IconVerticalSolidList"/>
    <dgm:cxn modelId="{09E02609-FF0C-412D-BDC6-049994BC2757}" type="presParOf" srcId="{1A7D7CF9-289E-4496-9B29-AB39D1A0B366}" destId="{DFE4429B-792A-452B-AB9E-516511800855}" srcOrd="4" destOrd="0" presId="urn:microsoft.com/office/officeart/2018/2/layout/IconVerticalSolidList"/>
    <dgm:cxn modelId="{DDAAB7F5-C8CD-4F56-BD0A-DFD5A2A0B587}" type="presParOf" srcId="{DFE4429B-792A-452B-AB9E-516511800855}" destId="{5C4198CA-1B8A-49F0-A618-07C938A76FCB}" srcOrd="0" destOrd="0" presId="urn:microsoft.com/office/officeart/2018/2/layout/IconVerticalSolidList"/>
    <dgm:cxn modelId="{57B518C4-FD48-4E6E-9108-64065A97D53D}" type="presParOf" srcId="{DFE4429B-792A-452B-AB9E-516511800855}" destId="{30A0B71E-8083-4376-88D1-DE629169B518}" srcOrd="1" destOrd="0" presId="urn:microsoft.com/office/officeart/2018/2/layout/IconVerticalSolidList"/>
    <dgm:cxn modelId="{7A21F1E2-76BD-4E1C-84EB-910259CC0A8C}" type="presParOf" srcId="{DFE4429B-792A-452B-AB9E-516511800855}" destId="{DA7A5373-FF48-4C49-907D-3877837EE831}" srcOrd="2" destOrd="0" presId="urn:microsoft.com/office/officeart/2018/2/layout/IconVerticalSolidList"/>
    <dgm:cxn modelId="{997C0339-B67F-4C9F-B018-1C79DF5E59B6}" type="presParOf" srcId="{DFE4429B-792A-452B-AB9E-516511800855}" destId="{86E31B98-2AB0-4F90-A782-CE138344F6F1}" srcOrd="3" destOrd="0" presId="urn:microsoft.com/office/officeart/2018/2/layout/IconVerticalSolidList"/>
    <dgm:cxn modelId="{C9831BAD-5437-493F-AD04-27846DD7969C}" type="presParOf" srcId="{1A7D7CF9-289E-4496-9B29-AB39D1A0B366}" destId="{1581ED47-C25B-4883-BFBD-67D87E0DE07F}" srcOrd="5" destOrd="0" presId="urn:microsoft.com/office/officeart/2018/2/layout/IconVerticalSolidList"/>
    <dgm:cxn modelId="{66FF2AF1-D5FD-487E-8FC7-22A1AF5A213B}" type="presParOf" srcId="{1A7D7CF9-289E-4496-9B29-AB39D1A0B366}" destId="{D960B384-8BBC-4E81-A241-6B165ADCBB80}" srcOrd="6" destOrd="0" presId="urn:microsoft.com/office/officeart/2018/2/layout/IconVerticalSolidList"/>
    <dgm:cxn modelId="{2C2BB920-3664-42AE-92D3-6E1F787CDBD0}" type="presParOf" srcId="{D960B384-8BBC-4E81-A241-6B165ADCBB80}" destId="{BD267C14-E3B1-4F56-BC44-3BB7DF331CC7}" srcOrd="0" destOrd="0" presId="urn:microsoft.com/office/officeart/2018/2/layout/IconVerticalSolidList"/>
    <dgm:cxn modelId="{BDFC48ED-F05E-45B0-A499-AB6DE15449A9}" type="presParOf" srcId="{D960B384-8BBC-4E81-A241-6B165ADCBB80}" destId="{93F8EA84-0A65-4737-B4C2-56B22012FEEE}" srcOrd="1" destOrd="0" presId="urn:microsoft.com/office/officeart/2018/2/layout/IconVerticalSolidList"/>
    <dgm:cxn modelId="{1B34C1E2-67F5-4427-83F3-45B27F51E0A1}" type="presParOf" srcId="{D960B384-8BBC-4E81-A241-6B165ADCBB80}" destId="{603ABEBB-BB5C-4F4D-A5B0-0A750C18735E}" srcOrd="2" destOrd="0" presId="urn:microsoft.com/office/officeart/2018/2/layout/IconVerticalSolidList"/>
    <dgm:cxn modelId="{7DA18C1A-AF90-4D0A-9555-33444C8B507F}" type="presParOf" srcId="{D960B384-8BBC-4E81-A241-6B165ADCBB80}" destId="{634F27F8-C259-4E3E-ADFF-9A25C450A54E}" srcOrd="3" destOrd="0" presId="urn:microsoft.com/office/officeart/2018/2/layout/IconVerticalSolidList"/>
    <dgm:cxn modelId="{1100BE64-810B-4960-AF93-82FA053A151C}" type="presParOf" srcId="{1A7D7CF9-289E-4496-9B29-AB39D1A0B366}" destId="{FDBA880D-B44D-44FB-BDCE-7FF85AD75192}" srcOrd="7" destOrd="0" presId="urn:microsoft.com/office/officeart/2018/2/layout/IconVerticalSolidList"/>
    <dgm:cxn modelId="{08CBCBD4-B528-4B9D-A937-61DF36CED2B6}" type="presParOf" srcId="{1A7D7CF9-289E-4496-9B29-AB39D1A0B366}" destId="{F691BBA2-3702-4AEB-A3B5-8482F187473A}" srcOrd="8" destOrd="0" presId="urn:microsoft.com/office/officeart/2018/2/layout/IconVerticalSolidList"/>
    <dgm:cxn modelId="{E53AB0A3-17EF-4B16-8A61-A84C54BD8563}" type="presParOf" srcId="{F691BBA2-3702-4AEB-A3B5-8482F187473A}" destId="{9B2A5D36-D0BA-42A4-85C2-4AFEFE92914E}" srcOrd="0" destOrd="0" presId="urn:microsoft.com/office/officeart/2018/2/layout/IconVerticalSolidList"/>
    <dgm:cxn modelId="{4C80F764-5496-448A-9301-B6D0C142F13E}" type="presParOf" srcId="{F691BBA2-3702-4AEB-A3B5-8482F187473A}" destId="{84D7C99C-FAAF-4A54-8451-52073C82503D}" srcOrd="1" destOrd="0" presId="urn:microsoft.com/office/officeart/2018/2/layout/IconVerticalSolidList"/>
    <dgm:cxn modelId="{5CB149C8-F3E1-4176-8FB4-C83DF158EEE4}" type="presParOf" srcId="{F691BBA2-3702-4AEB-A3B5-8482F187473A}" destId="{5AAFD16D-8E57-4692-9B60-C0A2CF07F111}" srcOrd="2" destOrd="0" presId="urn:microsoft.com/office/officeart/2018/2/layout/IconVerticalSolidList"/>
    <dgm:cxn modelId="{7C0EE8BB-5F92-48B0-A0AA-2F879D96628B}" type="presParOf" srcId="{F691BBA2-3702-4AEB-A3B5-8482F187473A}" destId="{FEF341B8-014E-426B-95CE-FEAF49B564E8}" srcOrd="3" destOrd="0" presId="urn:microsoft.com/office/officeart/2018/2/layout/IconVerticalSolidList"/>
    <dgm:cxn modelId="{D98F336C-8FAA-4761-A483-EBF13E820EFD}" type="presParOf" srcId="{1A7D7CF9-289E-4496-9B29-AB39D1A0B366}" destId="{07E26A1D-B260-4280-9900-C3B37532E6AA}" srcOrd="9" destOrd="0" presId="urn:microsoft.com/office/officeart/2018/2/layout/IconVerticalSolidList"/>
    <dgm:cxn modelId="{A84E9920-302B-4910-9D15-D671C0361C52}" type="presParOf" srcId="{1A7D7CF9-289E-4496-9B29-AB39D1A0B366}" destId="{F804B1B7-AFB3-4B64-AAC1-4FA9F4F37E8D}" srcOrd="10" destOrd="0" presId="urn:microsoft.com/office/officeart/2018/2/layout/IconVerticalSolidList"/>
    <dgm:cxn modelId="{EBD8ADE2-A9A9-4530-A343-3FB02715EF51}" type="presParOf" srcId="{F804B1B7-AFB3-4B64-AAC1-4FA9F4F37E8D}" destId="{F6EC46C0-BCF6-4D73-9BD6-9DBA594B153A}" srcOrd="0" destOrd="0" presId="urn:microsoft.com/office/officeart/2018/2/layout/IconVerticalSolidList"/>
    <dgm:cxn modelId="{C0E0530A-0D1B-4C4D-964C-A81A9DCD4001}" type="presParOf" srcId="{F804B1B7-AFB3-4B64-AAC1-4FA9F4F37E8D}" destId="{02BF27ED-4737-4194-A96D-6CA2208AEE75}" srcOrd="1" destOrd="0" presId="urn:microsoft.com/office/officeart/2018/2/layout/IconVerticalSolidList"/>
    <dgm:cxn modelId="{820C8DAE-5048-4641-8AFA-92B1EDCE0BD8}" type="presParOf" srcId="{F804B1B7-AFB3-4B64-AAC1-4FA9F4F37E8D}" destId="{37530FB6-C077-4F6E-80DB-4F58E5ADB3A3}" srcOrd="2" destOrd="0" presId="urn:microsoft.com/office/officeart/2018/2/layout/IconVerticalSolidList"/>
    <dgm:cxn modelId="{3C6E2269-017A-447A-B2B4-25D28E632615}" type="presParOf" srcId="{F804B1B7-AFB3-4B64-AAC1-4FA9F4F37E8D}" destId="{B2EE655D-FA5E-4B46-9D1B-12719FEE040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BE0F7E-6FC5-40C0-838B-0DAB685772C2}">
      <dsp:nvSpPr>
        <dsp:cNvPr id="0" name=""/>
        <dsp:cNvSpPr/>
      </dsp:nvSpPr>
      <dsp:spPr>
        <a:xfrm>
          <a:off x="435834" y="0"/>
          <a:ext cx="4939458" cy="567821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10B6C3-DA52-4D44-83E6-ABCFE4C18C60}">
      <dsp:nvSpPr>
        <dsp:cNvPr id="0" name=""/>
        <dsp:cNvSpPr/>
      </dsp:nvSpPr>
      <dsp:spPr>
        <a:xfrm>
          <a:off x="44" y="1703465"/>
          <a:ext cx="1791167" cy="22712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/>
            <a:t>HT</a:t>
          </a:r>
          <a:endParaRPr lang="en-US" sz="5100" kern="1200"/>
        </a:p>
      </dsp:txBody>
      <dsp:txXfrm>
        <a:off x="87482" y="1790903"/>
        <a:ext cx="1616291" cy="2096411"/>
      </dsp:txXfrm>
    </dsp:sp>
    <dsp:sp modelId="{1D668F6F-8771-4976-84FC-D17C8A396A61}">
      <dsp:nvSpPr>
        <dsp:cNvPr id="0" name=""/>
        <dsp:cNvSpPr/>
      </dsp:nvSpPr>
      <dsp:spPr>
        <a:xfrm>
          <a:off x="2009980" y="1703465"/>
          <a:ext cx="1791167" cy="22712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/>
            <a:t>DHT</a:t>
          </a:r>
          <a:endParaRPr lang="en-US" sz="5100" kern="1200"/>
        </a:p>
      </dsp:txBody>
      <dsp:txXfrm>
        <a:off x="2097418" y="1790903"/>
        <a:ext cx="1616291" cy="2096411"/>
      </dsp:txXfrm>
    </dsp:sp>
    <dsp:sp modelId="{DC65FF09-E0E0-4A49-9E8F-EFE90F3AE0FD}">
      <dsp:nvSpPr>
        <dsp:cNvPr id="0" name=""/>
        <dsp:cNvSpPr/>
      </dsp:nvSpPr>
      <dsp:spPr>
        <a:xfrm>
          <a:off x="4019916" y="1703465"/>
          <a:ext cx="1791167" cy="227128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/>
            <a:t>PT</a:t>
          </a:r>
          <a:endParaRPr lang="en-US" sz="5100" kern="1200"/>
        </a:p>
      </dsp:txBody>
      <dsp:txXfrm>
        <a:off x="4107354" y="1790903"/>
        <a:ext cx="1616291" cy="20964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3022E8-BF78-4D1F-978E-4D6D6C347EE2}">
      <dsp:nvSpPr>
        <dsp:cNvPr id="0" name=""/>
        <dsp:cNvSpPr/>
      </dsp:nvSpPr>
      <dsp:spPr>
        <a:xfrm>
          <a:off x="0" y="33129"/>
          <a:ext cx="4792544" cy="13135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Plan &amp; ringfence</a:t>
          </a:r>
        </a:p>
      </dsp:txBody>
      <dsp:txXfrm>
        <a:off x="64122" y="97251"/>
        <a:ext cx="4664300" cy="1185300"/>
      </dsp:txXfrm>
    </dsp:sp>
    <dsp:sp modelId="{9BF4FC69-B2E9-4AFD-B11D-B7319BE60AD4}">
      <dsp:nvSpPr>
        <dsp:cNvPr id="0" name=""/>
        <dsp:cNvSpPr/>
      </dsp:nvSpPr>
      <dsp:spPr>
        <a:xfrm>
          <a:off x="0" y="1456113"/>
          <a:ext cx="4792544" cy="15171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Be visible</a:t>
          </a:r>
        </a:p>
      </dsp:txBody>
      <dsp:txXfrm>
        <a:off x="74063" y="1530176"/>
        <a:ext cx="4644418" cy="1369071"/>
      </dsp:txXfrm>
    </dsp:sp>
    <dsp:sp modelId="{BE0E36D7-A1B3-46D8-A1DF-930B7721512F}">
      <dsp:nvSpPr>
        <dsp:cNvPr id="0" name=""/>
        <dsp:cNvSpPr/>
      </dsp:nvSpPr>
      <dsp:spPr>
        <a:xfrm>
          <a:off x="0" y="3082751"/>
          <a:ext cx="4792544" cy="15171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Use in ELC setting where possible</a:t>
          </a:r>
        </a:p>
      </dsp:txBody>
      <dsp:txXfrm>
        <a:off x="74063" y="3156814"/>
        <a:ext cx="4644418" cy="13690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D360B7-7139-4F5C-94BA-30FDA4B3F179}">
      <dsp:nvSpPr>
        <dsp:cNvPr id="0" name=""/>
        <dsp:cNvSpPr/>
      </dsp:nvSpPr>
      <dsp:spPr>
        <a:xfrm>
          <a:off x="0" y="1407"/>
          <a:ext cx="10515600" cy="5999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1DB672-0A99-4842-ABD0-52E8FE25F60E}">
      <dsp:nvSpPr>
        <dsp:cNvPr id="0" name=""/>
        <dsp:cNvSpPr/>
      </dsp:nvSpPr>
      <dsp:spPr>
        <a:xfrm>
          <a:off x="181488" y="136399"/>
          <a:ext cx="329979" cy="32997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FCC2E3-E32F-4BA0-B20C-621744888EBB}">
      <dsp:nvSpPr>
        <dsp:cNvPr id="0" name=""/>
        <dsp:cNvSpPr/>
      </dsp:nvSpPr>
      <dsp:spPr>
        <a:xfrm>
          <a:off x="692956" y="1407"/>
          <a:ext cx="9822643" cy="599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96" tIns="63496" rIns="63496" bIns="634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Cavolini"/>
              <a:cs typeface="Cavolini"/>
            </a:rPr>
            <a:t>Essential to identify areas for improvement</a:t>
          </a:r>
        </a:p>
      </dsp:txBody>
      <dsp:txXfrm>
        <a:off x="692956" y="1407"/>
        <a:ext cx="9822643" cy="599962"/>
      </dsp:txXfrm>
    </dsp:sp>
    <dsp:sp modelId="{62D667A9-D9A1-4354-91AE-37CED5D49EAA}">
      <dsp:nvSpPr>
        <dsp:cNvPr id="0" name=""/>
        <dsp:cNvSpPr/>
      </dsp:nvSpPr>
      <dsp:spPr>
        <a:xfrm>
          <a:off x="0" y="751361"/>
          <a:ext cx="10515600" cy="5999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5EE593-CB56-4742-BC50-22F116A49566}">
      <dsp:nvSpPr>
        <dsp:cNvPr id="0" name=""/>
        <dsp:cNvSpPr/>
      </dsp:nvSpPr>
      <dsp:spPr>
        <a:xfrm>
          <a:off x="181488" y="886352"/>
          <a:ext cx="329979" cy="32997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F93FC4-EA82-4B05-BD3C-406AA1F9116F}">
      <dsp:nvSpPr>
        <dsp:cNvPr id="0" name=""/>
        <dsp:cNvSpPr/>
      </dsp:nvSpPr>
      <dsp:spPr>
        <a:xfrm>
          <a:off x="692956" y="751361"/>
          <a:ext cx="9822643" cy="599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96" tIns="63496" rIns="63496" bIns="634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Cavolini"/>
              <a:cs typeface="Cavolini"/>
            </a:rPr>
            <a:t>Evidence of all monitoring activity to be filed in a QA Folder</a:t>
          </a:r>
        </a:p>
      </dsp:txBody>
      <dsp:txXfrm>
        <a:off x="692956" y="751361"/>
        <a:ext cx="9822643" cy="599962"/>
      </dsp:txXfrm>
    </dsp:sp>
    <dsp:sp modelId="{5C4198CA-1B8A-49F0-A618-07C938A76FCB}">
      <dsp:nvSpPr>
        <dsp:cNvPr id="0" name=""/>
        <dsp:cNvSpPr/>
      </dsp:nvSpPr>
      <dsp:spPr>
        <a:xfrm>
          <a:off x="0" y="1501314"/>
          <a:ext cx="10515600" cy="5999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A0B71E-8083-4376-88D1-DE629169B518}">
      <dsp:nvSpPr>
        <dsp:cNvPr id="0" name=""/>
        <dsp:cNvSpPr/>
      </dsp:nvSpPr>
      <dsp:spPr>
        <a:xfrm>
          <a:off x="181488" y="1636305"/>
          <a:ext cx="329979" cy="32997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E31B98-2AB0-4F90-A782-CE138344F6F1}">
      <dsp:nvSpPr>
        <dsp:cNvPr id="0" name=""/>
        <dsp:cNvSpPr/>
      </dsp:nvSpPr>
      <dsp:spPr>
        <a:xfrm>
          <a:off x="692956" y="1501314"/>
          <a:ext cx="9822643" cy="599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96" tIns="63496" rIns="63496" bIns="634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Cavolini"/>
              <a:cs typeface="Cavolini"/>
            </a:rPr>
            <a:t>Undertaken as per your QA Calendar</a:t>
          </a:r>
        </a:p>
      </dsp:txBody>
      <dsp:txXfrm>
        <a:off x="692956" y="1501314"/>
        <a:ext cx="9822643" cy="599962"/>
      </dsp:txXfrm>
    </dsp:sp>
    <dsp:sp modelId="{BD267C14-E3B1-4F56-BC44-3BB7DF331CC7}">
      <dsp:nvSpPr>
        <dsp:cNvPr id="0" name=""/>
        <dsp:cNvSpPr/>
      </dsp:nvSpPr>
      <dsp:spPr>
        <a:xfrm>
          <a:off x="0" y="2251267"/>
          <a:ext cx="10515600" cy="5999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F8EA84-0A65-4737-B4C2-56B22012FEEE}">
      <dsp:nvSpPr>
        <dsp:cNvPr id="0" name=""/>
        <dsp:cNvSpPr/>
      </dsp:nvSpPr>
      <dsp:spPr>
        <a:xfrm>
          <a:off x="181488" y="2386258"/>
          <a:ext cx="329979" cy="32997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4F27F8-C259-4E3E-ADFF-9A25C450A54E}">
      <dsp:nvSpPr>
        <dsp:cNvPr id="0" name=""/>
        <dsp:cNvSpPr/>
      </dsp:nvSpPr>
      <dsp:spPr>
        <a:xfrm>
          <a:off x="692956" y="2251267"/>
          <a:ext cx="9822643" cy="599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96" tIns="63496" rIns="63496" bIns="634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Cavolini"/>
              <a:cs typeface="Cavolini"/>
            </a:rPr>
            <a:t>Feedback provided</a:t>
          </a:r>
        </a:p>
      </dsp:txBody>
      <dsp:txXfrm>
        <a:off x="692956" y="2251267"/>
        <a:ext cx="9822643" cy="599962"/>
      </dsp:txXfrm>
    </dsp:sp>
    <dsp:sp modelId="{9B2A5D36-D0BA-42A4-85C2-4AFEFE92914E}">
      <dsp:nvSpPr>
        <dsp:cNvPr id="0" name=""/>
        <dsp:cNvSpPr/>
      </dsp:nvSpPr>
      <dsp:spPr>
        <a:xfrm>
          <a:off x="0" y="3001220"/>
          <a:ext cx="10515600" cy="5999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D7C99C-FAAF-4A54-8451-52073C82503D}">
      <dsp:nvSpPr>
        <dsp:cNvPr id="0" name=""/>
        <dsp:cNvSpPr/>
      </dsp:nvSpPr>
      <dsp:spPr>
        <a:xfrm>
          <a:off x="181488" y="3136211"/>
          <a:ext cx="329979" cy="329979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341B8-014E-426B-95CE-FEAF49B564E8}">
      <dsp:nvSpPr>
        <dsp:cNvPr id="0" name=""/>
        <dsp:cNvSpPr/>
      </dsp:nvSpPr>
      <dsp:spPr>
        <a:xfrm>
          <a:off x="692956" y="3001220"/>
          <a:ext cx="9822643" cy="599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96" tIns="63496" rIns="63496" bIns="634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Cavolini"/>
              <a:cs typeface="Cavolini"/>
            </a:rPr>
            <a:t>Next steps agreed and revisited</a:t>
          </a:r>
        </a:p>
      </dsp:txBody>
      <dsp:txXfrm>
        <a:off x="692956" y="3001220"/>
        <a:ext cx="9822643" cy="599962"/>
      </dsp:txXfrm>
    </dsp:sp>
    <dsp:sp modelId="{F6EC46C0-BCF6-4D73-9BD6-9DBA594B153A}">
      <dsp:nvSpPr>
        <dsp:cNvPr id="0" name=""/>
        <dsp:cNvSpPr/>
      </dsp:nvSpPr>
      <dsp:spPr>
        <a:xfrm>
          <a:off x="0" y="3751173"/>
          <a:ext cx="10515600" cy="5999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BF27ED-4737-4194-A96D-6CA2208AEE75}">
      <dsp:nvSpPr>
        <dsp:cNvPr id="0" name=""/>
        <dsp:cNvSpPr/>
      </dsp:nvSpPr>
      <dsp:spPr>
        <a:xfrm>
          <a:off x="181488" y="3886165"/>
          <a:ext cx="329979" cy="329979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EE655D-FA5E-4B46-9D1B-12719FEE0400}">
      <dsp:nvSpPr>
        <dsp:cNvPr id="0" name=""/>
        <dsp:cNvSpPr/>
      </dsp:nvSpPr>
      <dsp:spPr>
        <a:xfrm>
          <a:off x="692956" y="3751173"/>
          <a:ext cx="9822643" cy="5999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496" tIns="63496" rIns="63496" bIns="63496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Cavolini"/>
              <a:cs typeface="Cavolini"/>
            </a:rPr>
            <a:t>So what? Impact to be documented</a:t>
          </a:r>
        </a:p>
      </dsp:txBody>
      <dsp:txXfrm>
        <a:off x="692956" y="3751173"/>
        <a:ext cx="9822643" cy="5999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27E0E-AB5A-43E0-8244-3795C4933363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7DD51-EDFB-4DFF-A1DC-5F7AD8042B9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12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7597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0619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4575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4784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92736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2043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2683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84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pPr marL="0" indent="0" algn="l">
              <a:buFont typeface="Arial" panose="020B0604020202020204" pitchFamily="34" charset="0"/>
              <a:buNone/>
            </a:pPr>
            <a:endParaRPr lang="en-US" b="0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4005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255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3062" indent="-173062">
              <a:buFont typeface="Arial"/>
              <a:buChar char="•"/>
            </a:pPr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93510-00F6-4EA9-813E-1FEEC32A2F0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283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3518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B7DD51-EDFB-4DFF-A1DC-5F7AD8042B9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274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93510-00F6-4EA9-813E-1FEEC32A2F0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544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>
              <a:ea typeface="Calibri"/>
              <a:cs typeface="Calibri"/>
            </a:endParaRPr>
          </a:p>
          <a:p>
            <a:endParaRPr lang="en-US" i="1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293510-00F6-4EA9-813E-1FEEC32A2F0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600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6556B-4C1C-4E55-2C61-97FD0EB17D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05E3E6-6A64-D3AC-D731-D81E60AE0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ED2CB5-F861-DCD4-A8A1-C050CDE3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70795-FCE9-07E9-DE87-0690F99B7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741643-D8CA-AB06-882B-3C5D9893E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620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610BE-BEA5-6002-2A26-083A82087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0C616E-222A-19C6-27ED-8B07E59D4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EE03C-0F18-3BBA-3A66-68B46415E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24208-D40E-DB65-E79B-D694500AD3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5385A4-00D7-6136-964E-F843E8250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109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411C0F-F24C-6D1D-66DC-AE69E2FBCF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0C4EEC-D210-55F1-7461-59FEDF29D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BEC079-9B1C-7D2B-B795-A5951502B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4F00D-5F5F-378E-5FAF-660ED1709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426C1-ADD8-8777-08D1-99EA9EFB6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73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7E179-D4D4-A499-11C4-653582130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AB843-B12E-EAF8-D2B0-284EEF7919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74183-717F-49FA-D969-B8A6B4BBB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49664-39F9-C076-BF78-8A183DEC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D092F3-F107-47BC-F776-1451DA363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723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3E50B3-0F69-7E12-BB5C-F89B84E9F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67679-186E-06B7-8B4B-0D28680B72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77542-E347-33A5-CBC7-253859C00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81C3B-751A-9AFC-93E2-4E987D050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85CB2-0720-7C4E-A277-D9366D16C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24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D7995-97F5-3D4C-A18C-114E6F1AD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16C4C-1361-CA23-8C76-A89F161D99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2071F-2F13-DB76-F2B8-C26BD26A9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04EB2E-5637-A8FE-C8C9-0D768AA2B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B6668-9364-88E3-A33A-87D4384A6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54F01-554A-DF56-E0E7-21261A64B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322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FE9F3-C79E-60D8-E5CA-46DA01FB6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9AD3B-689D-2836-E05D-11B5E617C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C7FCEA-BF57-499E-C484-C0F196E3DF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EA7051-72C5-21E6-710C-DB35D71AE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79544-8BC5-8C9B-3E2E-B0F79B3B0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98AF76-68F1-60D6-B4E5-DBD027B01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B52B72-03F8-D534-790C-13826D618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7023EB-AB12-D226-72C6-ED82D814C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279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06141-0D4D-5B57-CC51-240ED428E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A2A10F-2C67-2022-82B1-A851F6086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82CEF-8FEF-A0FE-EC8D-CBC025A92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36D384-916E-7C42-5DD1-5FF7E34C9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5236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AC46B3-8CDF-16D7-8A07-688F8838E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AB29A0-532E-86EE-B286-D7040E787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D7E115-3AD4-6655-4376-57E3DC5A1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317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A2567-63A2-C9BA-A24B-5C48855CC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84AF2C-034B-DA73-64A7-62501EFDB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115D7-3539-B139-CD89-1A648D57C6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C342AC-8E98-FE61-1EF8-9CA41FE9E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63BE0-8E12-F4F5-7BAD-B78B977AC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8AFCCA-6A80-7562-DA1E-B89923C3D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3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5793-37E7-113B-3D0D-262E55EA8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DBDB10-C218-E8FB-8305-D9BB0C7E8A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9C4D8-E5B2-2A88-A61C-0CFC38F44A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00A7B-C7E7-628F-7308-7206CA139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54FC23-340B-3C35-1087-05076AC2E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0D739B-A2BE-DB80-BC4E-53B774642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383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A18032-8340-56EE-0285-91CF345EC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D9B3CC-F556-346D-FDBA-3854894FCD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E1E1C-E77D-B764-F0AE-EDEF160A34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F35E325-C232-4E03-AAD5-D133F8D97AFD}" type="datetimeFigureOut">
              <a:rPr lang="en-GB" smtClean="0"/>
              <a:t>21/08/2025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F5C84E-E042-41C0-5141-BDB46153D1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73D00-DC30-6082-3F2F-0E1239805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A0014C-9F48-404D-B9CF-02765E67D2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710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hyperlink" Target="https://www.gov.scot/publications/setting-table-guidance/document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hyperlink" Target="2023-24%20Ongoing%20Contact%20Records" TargetMode="External"/><Relationship Id="rId5" Type="http://schemas.openxmlformats.org/officeDocument/2006/relationships/hyperlink" Target="https://elchighland.com/2023/01/24/new-elc-guidance-to-support-lunchtime-and-snack-experiences/" TargetMode="External"/><Relationship Id="rId4" Type="http://schemas.openxmlformats.org/officeDocument/2006/relationships/hyperlink" Target="Setting%20the%20Table%20Guidance%20and%20Supporting%20Documents%20October%20202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highlandliteracy.com/wp-content/uploads/2019/05/words-up-one-early-monitoring-tool-march-2019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lchighland.com/operational-aspects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openclipart.org/detail/10535/question-by-yves_guillou-10535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hub.careinspectorate.com/media/4212/qa-calendar.pdf" TargetMode="External"/><Relationship Id="rId5" Type="http://schemas.openxmlformats.org/officeDocument/2006/relationships/hyperlink" Target="https://www.youtube.com/watch?v=HAQhwMEiWzQ" TargetMode="External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lchighland.com/quality-assurance-and-improvement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lchighland.com/profiling-and-report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3C79BD-4EF3-628C-3A59-2706B86DC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1852" y="1668928"/>
            <a:ext cx="8127227" cy="2751086"/>
          </a:xfrm>
        </p:spPr>
        <p:txBody>
          <a:bodyPr>
            <a:normAutofit/>
          </a:bodyPr>
          <a:lstStyle/>
          <a:p>
            <a:r>
              <a:rPr lang="en-GB" sz="4700" dirty="0">
                <a:latin typeface="Cavolini" panose="03000502040302020204" pitchFamily="66" charset="0"/>
                <a:cs typeface="Cavolini" panose="03000502040302020204" pitchFamily="66" charset="0"/>
              </a:rPr>
              <a:t>ELC Management Time </a:t>
            </a:r>
            <a:br>
              <a:rPr lang="en-GB" sz="47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GB" sz="4700" dirty="0">
                <a:latin typeface="Cavolini" panose="03000502040302020204" pitchFamily="66" charset="0"/>
                <a:cs typeface="Cavolini" panose="03000502040302020204" pitchFamily="66" charset="0"/>
              </a:rPr>
              <a:t>and </a:t>
            </a:r>
            <a:br>
              <a:rPr lang="en-GB" sz="47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GB" sz="4700" dirty="0">
                <a:latin typeface="Cavolini" panose="03000502040302020204" pitchFamily="66" charset="0"/>
                <a:cs typeface="Cavolini" panose="03000502040302020204" pitchFamily="66" charset="0"/>
              </a:rPr>
              <a:t>Quality Assurance</a:t>
            </a:r>
          </a:p>
        </p:txBody>
      </p:sp>
    </p:spTree>
    <p:extLst>
      <p:ext uri="{BB962C8B-B14F-4D97-AF65-F5344CB8AC3E}">
        <p14:creationId xmlns:p14="http://schemas.microsoft.com/office/powerpoint/2010/main" val="165772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08A108-17E6-7BB1-6385-476FBEF72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6558" y="2103437"/>
            <a:ext cx="64008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Lunchtime Experiences </a:t>
            </a:r>
            <a:br>
              <a:rPr lang="en-US" sz="3600" kern="1200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US" sz="3600" kern="1200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Audit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7" name="Picture 16" descr="A screenshot of a computer&#10;&#10;Description automatically generated">
            <a:extLst>
              <a:ext uri="{FF2B5EF4-FFF2-40B4-BE49-F238E27FC236}">
                <a16:creationId xmlns:a16="http://schemas.microsoft.com/office/drawing/2014/main" id="{19977393-DD0D-3517-CAD3-CF506FBAA24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1806" r="30419" b="1"/>
          <a:stretch/>
        </p:blipFill>
        <p:spPr>
          <a:xfrm>
            <a:off x="673769" y="511292"/>
            <a:ext cx="4699202" cy="583581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ln w="19050">
            <a:solidFill>
              <a:schemeClr val="tx1"/>
            </a:solidFill>
          </a:ln>
        </p:spPr>
      </p:pic>
      <p:sp>
        <p:nvSpPr>
          <p:cNvPr id="4" name="TextBox 3">
            <a:hlinkClick r:id="rId4" action="ppaction://hlinkfile"/>
            <a:extLst>
              <a:ext uri="{FF2B5EF4-FFF2-40B4-BE49-F238E27FC236}">
                <a16:creationId xmlns:a16="http://schemas.microsoft.com/office/drawing/2014/main" id="{E7759E80-A96A-CD6B-375B-DB0FCDAEB128}"/>
              </a:ext>
            </a:extLst>
          </p:cNvPr>
          <p:cNvSpPr txBox="1"/>
          <p:nvPr/>
        </p:nvSpPr>
        <p:spPr>
          <a:xfrm>
            <a:off x="5867400" y="3875998"/>
            <a:ext cx="5458838" cy="84500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latin typeface="Cavolini" panose="03000502040302020204" pitchFamily="66" charset="0"/>
                <a:cs typeface="Cavolini" panose="03000502040302020204" pitchFamily="66" charset="0"/>
                <a:hlinkClick r:id="rId5"/>
              </a:rPr>
              <a:t>https://elchighland.com/2023/01/24/new-elc-guidance-to-support-lunchtime-and-snack-experiences/</a:t>
            </a:r>
            <a:endParaRPr lang="en-US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en-US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3189CBC-D1FA-1B32-5ECE-A6A205D936D0}"/>
              </a:ext>
            </a:extLst>
          </p:cNvPr>
          <p:cNvSpPr txBox="1"/>
          <p:nvPr/>
        </p:nvSpPr>
        <p:spPr>
          <a:xfrm>
            <a:off x="5849380" y="5696504"/>
            <a:ext cx="609797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latin typeface="Cavolini" panose="03000502040302020204" pitchFamily="66" charset="0"/>
                <a:cs typeface="Cavolini" panose="03000502040302020204" pitchFamily="66" charset="0"/>
                <a:hlinkClick r:id="rId6" action="ppaction://hlinkfile"/>
              </a:rPr>
              <a:t>Good practice guidance: prevention and management of choking episodes in babies and children </a:t>
            </a:r>
            <a:endParaRPr lang="en-GB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A8C7AB-9BDE-2438-824E-77657CEF4B90}"/>
              </a:ext>
            </a:extLst>
          </p:cNvPr>
          <p:cNvSpPr txBox="1"/>
          <p:nvPr/>
        </p:nvSpPr>
        <p:spPr>
          <a:xfrm>
            <a:off x="5867400" y="4797121"/>
            <a:ext cx="53648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volini" panose="03000502040302020204" pitchFamily="66" charset="0"/>
                <a:cs typeface="Cavolini" panose="03000502040302020204" pitchFamily="66" charset="0"/>
                <a:hlinkClick r:id="rId7"/>
              </a:rPr>
              <a:t>Supporting documents - Setting the Table Guidance - </a:t>
            </a:r>
            <a:r>
              <a:rPr lang="en-GB" dirty="0" err="1">
                <a:latin typeface="Cavolini" panose="03000502040302020204" pitchFamily="66" charset="0"/>
                <a:cs typeface="Cavolini" panose="03000502040302020204" pitchFamily="66" charset="0"/>
                <a:hlinkClick r:id="rId7"/>
              </a:rPr>
              <a:t>gov.scot</a:t>
            </a:r>
            <a:endParaRPr lang="en-GB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7136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5" name="Arc 24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B01D04-7128-103C-9DF9-D50F9A0FD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6836" y="2522282"/>
            <a:ext cx="5458838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Words Up Audit Tool</a:t>
            </a: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8FAFDA09-4CCE-2CF8-128B-59501DBA3F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8414" b="-5"/>
          <a:stretch/>
        </p:blipFill>
        <p:spPr>
          <a:xfrm>
            <a:off x="-25087" y="1072700"/>
            <a:ext cx="5222146" cy="4224729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ln w="19050"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EE29F5A-C3B5-B11C-9464-15ADE2BF78EC}"/>
              </a:ext>
            </a:extLst>
          </p:cNvPr>
          <p:cNvSpPr txBox="1"/>
          <p:nvPr/>
        </p:nvSpPr>
        <p:spPr>
          <a:xfrm>
            <a:off x="5965110" y="5190983"/>
            <a:ext cx="5458838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latin typeface="Cavolini" panose="03000502040302020204" pitchFamily="66" charset="0"/>
                <a:cs typeface="Cavolini" panose="03000502040302020204" pitchFamily="66" charset="0"/>
                <a:hlinkClick r:id="rId4"/>
              </a:rPr>
              <a:t>https://highlandliteracy.com/wp-content/uploads/2019/05/words-up-one-early-monitoring-tool-march-2019.pdf</a:t>
            </a:r>
            <a:endParaRPr lang="en-US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338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8" name="Arc 27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49E62-EA42-002F-5CD0-08D9098A6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44259" y="2494658"/>
            <a:ext cx="5458838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kern="1200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Accident &amp; Incident Audit Tool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1" name="Picture 20" descr="A close-up of a report&#10;&#10;Description automatically generated">
            <a:extLst>
              <a:ext uri="{FF2B5EF4-FFF2-40B4-BE49-F238E27FC236}">
                <a16:creationId xmlns:a16="http://schemas.microsoft.com/office/drawing/2014/main" id="{F8110CEE-B009-9C33-08B7-18007D29F9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525" y="521559"/>
            <a:ext cx="6074276" cy="4145691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ln w="19050">
            <a:solidFill>
              <a:schemeClr val="tx1"/>
            </a:solidFill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826D353-F9B9-E606-5548-B095E4A1B410}"/>
              </a:ext>
            </a:extLst>
          </p:cNvPr>
          <p:cNvSpPr txBox="1"/>
          <p:nvPr/>
        </p:nvSpPr>
        <p:spPr>
          <a:xfrm>
            <a:off x="5903970" y="6061015"/>
            <a:ext cx="6074275" cy="550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dirty="0">
                <a:latin typeface="Cavolini"/>
                <a:ea typeface="+mn-lt"/>
                <a:cs typeface="+mn-lt"/>
                <a:hlinkClick r:id="rId4"/>
              </a:rPr>
              <a:t>https://elchighland.com/operational-aspects/</a:t>
            </a:r>
            <a:endParaRPr lang="en-US" dirty="0">
              <a:latin typeface="Cavolini"/>
              <a:ea typeface="+mn-lt"/>
              <a:cs typeface="+mn-lt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934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180DE06-7362-4888-AADA-7AADD57AC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2FA6020-5E3D-0659-C60D-A0763273E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2703" y="1828800"/>
            <a:ext cx="4171994" cy="13358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600" kern="1200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Medication Audit Tool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3AF6A671-C637-4547-85F4-51B6D1881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6200000">
            <a:off x="2218698" y="2733627"/>
            <a:ext cx="1340409" cy="5777807"/>
            <a:chOff x="329184" y="2"/>
            <a:chExt cx="524256" cy="577780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575CF26-3D3C-4C5A-A2B7-00432016EF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1208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99413ED5-9ED4-4772-BCE4-2BCAE6B12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2"/>
              <a:ext cx="524256" cy="566677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8623" y="372533"/>
            <a:ext cx="6116779" cy="606872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2DEAC4-0B79-C4FD-740B-5EF7D661CD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4677" y="612553"/>
            <a:ext cx="4224669" cy="5632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528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92BA7A-DADB-001C-0B17-1F024C908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112" y="1396686"/>
            <a:ext cx="4174092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Other monitoring tools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C12D86-8D12-354E-E4F8-931B64003685}"/>
              </a:ext>
            </a:extLst>
          </p:cNvPr>
          <p:cNvSpPr txBox="1"/>
          <p:nvPr/>
        </p:nvSpPr>
        <p:spPr>
          <a:xfrm>
            <a:off x="5370153" y="1526033"/>
            <a:ext cx="5536397" cy="3935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40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4000" dirty="0">
                <a:latin typeface="Cavolini" panose="03000502040302020204" pitchFamily="66" charset="0"/>
                <a:cs typeface="Cavolini" panose="03000502040302020204" pitchFamily="66" charset="0"/>
              </a:rPr>
              <a:t>Please ask your CCM or EYESO  </a:t>
            </a:r>
          </a:p>
        </p:txBody>
      </p:sp>
    </p:spTree>
    <p:extLst>
      <p:ext uri="{BB962C8B-B14F-4D97-AF65-F5344CB8AC3E}">
        <p14:creationId xmlns:p14="http://schemas.microsoft.com/office/powerpoint/2010/main" val="3219355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FEBB18-E5F4-19F9-AC98-CF11D510A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000" kern="1200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Any questions?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green question mark on a black background&#10;&#10;AI-generated content may be incorrect.">
            <a:extLst>
              <a:ext uri="{FF2B5EF4-FFF2-40B4-BE49-F238E27FC236}">
                <a16:creationId xmlns:a16="http://schemas.microsoft.com/office/drawing/2014/main" id="{0BAB1D16-9F12-EF84-D7B0-31AE788DD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221562" y="666728"/>
            <a:ext cx="2937860" cy="546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27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521821-016D-3751-6897-905E637A5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693" y="1320574"/>
            <a:ext cx="5363076" cy="40646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rgbClr val="FFFF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ELC management time – how much?</a:t>
            </a:r>
          </a:p>
        </p:txBody>
      </p:sp>
      <p:sp>
        <p:nvSpPr>
          <p:cNvPr id="49" name="Arc 48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D889B1-96DD-BB4F-0186-66CF85692BDA}"/>
              </a:ext>
            </a:extLst>
          </p:cNvPr>
          <p:cNvSpPr txBox="1"/>
          <p:nvPr/>
        </p:nvSpPr>
        <p:spPr>
          <a:xfrm>
            <a:off x="5470186" y="2421995"/>
            <a:ext cx="5536397" cy="3935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Cavolini" panose="03000502040302020204" pitchFamily="66" charset="0"/>
                <a:cs typeface="Cavolini" panose="03000502040302020204" pitchFamily="66" charset="0"/>
              </a:rPr>
              <a:t>Proportionate to the number of children in the ELC setting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32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Cavolini" panose="03000502040302020204" pitchFamily="66" charset="0"/>
                <a:cs typeface="Cavolini" panose="03000502040302020204" pitchFamily="66" charset="0"/>
              </a:rPr>
              <a:t>Ranges from 0.1 to 0.4 </a:t>
            </a:r>
          </a:p>
        </p:txBody>
      </p:sp>
    </p:spTree>
    <p:extLst>
      <p:ext uri="{BB962C8B-B14F-4D97-AF65-F5344CB8AC3E}">
        <p14:creationId xmlns:p14="http://schemas.microsoft.com/office/powerpoint/2010/main" val="306430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4E5210-2140-19BF-7028-22D67487B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41606"/>
            <a:ext cx="4901339" cy="20272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4200" kern="1200" dirty="0">
                <a:solidFill>
                  <a:srgbClr val="FFFF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ELC management time – who?</a:t>
            </a:r>
          </a:p>
        </p:txBody>
      </p:sp>
      <p:graphicFrame>
        <p:nvGraphicFramePr>
          <p:cNvPr id="5" name="TextBox 2">
            <a:extLst>
              <a:ext uri="{FF2B5EF4-FFF2-40B4-BE49-F238E27FC236}">
                <a16:creationId xmlns:a16="http://schemas.microsoft.com/office/drawing/2014/main" id="{6F59A402-4D5F-EB35-BC6B-8DA7653896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2595970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30005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27FF362-FC97-4BF5-949B-D4ADFA26E4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888549">
            <a:off x="-1059473" y="-1108988"/>
            <a:ext cx="7179830" cy="5226565"/>
          </a:xfrm>
          <a:custGeom>
            <a:avLst/>
            <a:gdLst>
              <a:gd name="connsiteX0" fmla="*/ 5217841 w 7179830"/>
              <a:gd name="connsiteY0" fmla="*/ 464824 h 5226565"/>
              <a:gd name="connsiteX1" fmla="*/ 5222490 w 7179830"/>
              <a:gd name="connsiteY1" fmla="*/ 464289 h 5226565"/>
              <a:gd name="connsiteX2" fmla="*/ 5216768 w 7179830"/>
              <a:gd name="connsiteY2" fmla="*/ 463394 h 5226565"/>
              <a:gd name="connsiteX3" fmla="*/ 5217841 w 7179830"/>
              <a:gd name="connsiteY3" fmla="*/ 464824 h 5226565"/>
              <a:gd name="connsiteX4" fmla="*/ 4945201 w 7179830"/>
              <a:gd name="connsiteY4" fmla="*/ 5226565 h 5226565"/>
              <a:gd name="connsiteX5" fmla="*/ 140449 w 7179830"/>
              <a:gd name="connsiteY5" fmla="*/ 2240811 h 5226565"/>
              <a:gd name="connsiteX6" fmla="*/ 232913 w 7179830"/>
              <a:gd name="connsiteY6" fmla="*/ 2052782 h 5226565"/>
              <a:gd name="connsiteX7" fmla="*/ 375714 w 7179830"/>
              <a:gd name="connsiteY7" fmla="*/ 1803205 h 5226565"/>
              <a:gd name="connsiteX8" fmla="*/ 1512756 w 7179830"/>
              <a:gd name="connsiteY8" fmla="*/ 638448 h 5226565"/>
              <a:gd name="connsiteX9" fmla="*/ 2902095 w 7179830"/>
              <a:gd name="connsiteY9" fmla="*/ 120440 h 5226565"/>
              <a:gd name="connsiteX10" fmla="*/ 2848453 w 7179830"/>
              <a:gd name="connsiteY10" fmla="*/ 125626 h 5226565"/>
              <a:gd name="connsiteX11" fmla="*/ 1837830 w 7179830"/>
              <a:gd name="connsiteY11" fmla="*/ 426203 h 5226565"/>
              <a:gd name="connsiteX12" fmla="*/ 214608 w 7179830"/>
              <a:gd name="connsiteY12" fmla="*/ 1882239 h 5226565"/>
              <a:gd name="connsiteX13" fmla="*/ 91317 w 7179830"/>
              <a:gd name="connsiteY13" fmla="*/ 2123701 h 5226565"/>
              <a:gd name="connsiteX14" fmla="*/ 64092 w 7179830"/>
              <a:gd name="connsiteY14" fmla="*/ 2193361 h 5226565"/>
              <a:gd name="connsiteX15" fmla="*/ 0 w 7179830"/>
              <a:gd name="connsiteY15" fmla="*/ 2153533 h 5226565"/>
              <a:gd name="connsiteX16" fmla="*/ 42834 w 7179830"/>
              <a:gd name="connsiteY16" fmla="*/ 2047277 h 5226565"/>
              <a:gd name="connsiteX17" fmla="*/ 923582 w 7179830"/>
              <a:gd name="connsiteY17" fmla="*/ 915600 h 5226565"/>
              <a:gd name="connsiteX18" fmla="*/ 2686989 w 7179830"/>
              <a:gd name="connsiteY18" fmla="*/ 73950 h 5226565"/>
              <a:gd name="connsiteX19" fmla="*/ 3059983 w 7179830"/>
              <a:gd name="connsiteY19" fmla="*/ 20308 h 5226565"/>
              <a:gd name="connsiteX20" fmla="*/ 3454435 w 7179830"/>
              <a:gd name="connsiteY20" fmla="*/ 1176 h 5226565"/>
              <a:gd name="connsiteX21" fmla="*/ 3923806 w 7179830"/>
              <a:gd name="connsiteY21" fmla="*/ 49990 h 5226565"/>
              <a:gd name="connsiteX22" fmla="*/ 5350874 w 7179830"/>
              <a:gd name="connsiteY22" fmla="*/ 426917 h 5226565"/>
              <a:gd name="connsiteX23" fmla="*/ 6607360 w 7179830"/>
              <a:gd name="connsiteY23" fmla="*/ 1075097 h 5226565"/>
              <a:gd name="connsiteX24" fmla="*/ 7110534 w 7179830"/>
              <a:gd name="connsiteY24" fmla="*/ 1541421 h 5226565"/>
              <a:gd name="connsiteX25" fmla="*/ 7179830 w 7179830"/>
              <a:gd name="connsiteY25" fmla="*/ 1630542 h 5226565"/>
              <a:gd name="connsiteX26" fmla="*/ 7136295 w 7179830"/>
              <a:gd name="connsiteY26" fmla="*/ 1700600 h 5226565"/>
              <a:gd name="connsiteX27" fmla="*/ 7131140 w 7179830"/>
              <a:gd name="connsiteY27" fmla="*/ 1693045 h 5226565"/>
              <a:gd name="connsiteX28" fmla="*/ 6577499 w 7179830"/>
              <a:gd name="connsiteY28" fmla="*/ 1148230 h 5226565"/>
              <a:gd name="connsiteX29" fmla="*/ 5494816 w 7179830"/>
              <a:gd name="connsiteY29" fmla="*/ 563527 h 5226565"/>
              <a:gd name="connsiteX30" fmla="*/ 5366967 w 7179830"/>
              <a:gd name="connsiteY30" fmla="*/ 514176 h 5226565"/>
              <a:gd name="connsiteX31" fmla="*/ 5244661 w 7179830"/>
              <a:gd name="connsiteY31" fmla="*/ 470725 h 5226565"/>
              <a:gd name="connsiteX32" fmla="*/ 5904822 w 7179830"/>
              <a:gd name="connsiteY32" fmla="*/ 815468 h 5226565"/>
              <a:gd name="connsiteX33" fmla="*/ 7015222 w 7179830"/>
              <a:gd name="connsiteY33" fmla="*/ 1815185 h 5226565"/>
              <a:gd name="connsiteX34" fmla="*/ 7040454 w 7179830"/>
              <a:gd name="connsiteY34" fmla="*/ 1854830 h 52265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7179830" h="5226565">
                <a:moveTo>
                  <a:pt x="5217841" y="464824"/>
                </a:moveTo>
                <a:lnTo>
                  <a:pt x="5222490" y="464289"/>
                </a:lnTo>
                <a:lnTo>
                  <a:pt x="5216768" y="463394"/>
                </a:lnTo>
                <a:cubicBezTo>
                  <a:pt x="5216768" y="463394"/>
                  <a:pt x="5216768" y="464646"/>
                  <a:pt x="5217841" y="464824"/>
                </a:cubicBezTo>
                <a:close/>
                <a:moveTo>
                  <a:pt x="4945201" y="5226565"/>
                </a:moveTo>
                <a:lnTo>
                  <a:pt x="140449" y="2240811"/>
                </a:lnTo>
                <a:lnTo>
                  <a:pt x="232913" y="2052782"/>
                </a:lnTo>
                <a:cubicBezTo>
                  <a:pt x="277693" y="1968290"/>
                  <a:pt x="325201" y="1885054"/>
                  <a:pt x="375714" y="1803205"/>
                </a:cubicBezTo>
                <a:cubicBezTo>
                  <a:pt x="667528" y="1329721"/>
                  <a:pt x="1039629" y="935091"/>
                  <a:pt x="1512756" y="638448"/>
                </a:cubicBezTo>
                <a:cubicBezTo>
                  <a:pt x="1939392" y="370950"/>
                  <a:pt x="2405724" y="210560"/>
                  <a:pt x="2902095" y="120440"/>
                </a:cubicBezTo>
                <a:cubicBezTo>
                  <a:pt x="2884054" y="118134"/>
                  <a:pt x="2865727" y="119904"/>
                  <a:pt x="2848453" y="125626"/>
                </a:cubicBezTo>
                <a:cubicBezTo>
                  <a:pt x="2498704" y="175943"/>
                  <a:pt x="2158217" y="277201"/>
                  <a:pt x="1837830" y="426203"/>
                </a:cubicBezTo>
                <a:cubicBezTo>
                  <a:pt x="1147094" y="744660"/>
                  <a:pt x="593502" y="1217071"/>
                  <a:pt x="214608" y="1882239"/>
                </a:cubicBezTo>
                <a:cubicBezTo>
                  <a:pt x="169441" y="1960776"/>
                  <a:pt x="128308" y="2041369"/>
                  <a:pt x="91317" y="2123701"/>
                </a:cubicBezTo>
                <a:lnTo>
                  <a:pt x="64092" y="2193361"/>
                </a:lnTo>
                <a:lnTo>
                  <a:pt x="0" y="2153533"/>
                </a:lnTo>
                <a:lnTo>
                  <a:pt x="42834" y="2047277"/>
                </a:lnTo>
                <a:cubicBezTo>
                  <a:pt x="241792" y="1615775"/>
                  <a:pt x="541268" y="1241591"/>
                  <a:pt x="923582" y="915600"/>
                </a:cubicBezTo>
                <a:cubicBezTo>
                  <a:pt x="1435331" y="478415"/>
                  <a:pt x="2028081" y="205375"/>
                  <a:pt x="2686989" y="73950"/>
                </a:cubicBezTo>
                <a:cubicBezTo>
                  <a:pt x="2810367" y="49274"/>
                  <a:pt x="2934818" y="32466"/>
                  <a:pt x="3059983" y="20308"/>
                </a:cubicBezTo>
                <a:cubicBezTo>
                  <a:pt x="3185149" y="8148"/>
                  <a:pt x="3308706" y="2963"/>
                  <a:pt x="3454435" y="1176"/>
                </a:cubicBezTo>
                <a:cubicBezTo>
                  <a:pt x="3599805" y="-5977"/>
                  <a:pt x="3761985" y="20665"/>
                  <a:pt x="3923806" y="49990"/>
                </a:cubicBezTo>
                <a:cubicBezTo>
                  <a:pt x="4409449" y="137964"/>
                  <a:pt x="4886867" y="257228"/>
                  <a:pt x="5350874" y="426917"/>
                </a:cubicBezTo>
                <a:cubicBezTo>
                  <a:pt x="5797001" y="589991"/>
                  <a:pt x="6223101" y="792223"/>
                  <a:pt x="6607360" y="1075097"/>
                </a:cubicBezTo>
                <a:cubicBezTo>
                  <a:pt x="6794438" y="1212779"/>
                  <a:pt x="6965102" y="1365689"/>
                  <a:pt x="7110534" y="1541421"/>
                </a:cubicBezTo>
                <a:lnTo>
                  <a:pt x="7179830" y="1630542"/>
                </a:lnTo>
                <a:lnTo>
                  <a:pt x="7136295" y="1700600"/>
                </a:lnTo>
                <a:lnTo>
                  <a:pt x="7131140" y="1693045"/>
                </a:lnTo>
                <a:cubicBezTo>
                  <a:pt x="6977874" y="1483026"/>
                  <a:pt x="6788448" y="1305671"/>
                  <a:pt x="6577499" y="1148230"/>
                </a:cubicBezTo>
                <a:cubicBezTo>
                  <a:pt x="6245452" y="900401"/>
                  <a:pt x="5878538" y="716408"/>
                  <a:pt x="5494816" y="563527"/>
                </a:cubicBezTo>
                <a:cubicBezTo>
                  <a:pt x="5452491" y="546487"/>
                  <a:pt x="5409881" y="530036"/>
                  <a:pt x="5366967" y="514176"/>
                </a:cubicBezTo>
                <a:cubicBezTo>
                  <a:pt x="5326377" y="499156"/>
                  <a:pt x="5285430" y="485210"/>
                  <a:pt x="5244661" y="470725"/>
                </a:cubicBezTo>
                <a:cubicBezTo>
                  <a:pt x="5471517" y="572127"/>
                  <a:pt x="5691970" y="687263"/>
                  <a:pt x="5904822" y="815468"/>
                </a:cubicBezTo>
                <a:cubicBezTo>
                  <a:pt x="6336645" y="1080104"/>
                  <a:pt x="6718758" y="1400351"/>
                  <a:pt x="7015222" y="1815185"/>
                </a:cubicBezTo>
                <a:lnTo>
                  <a:pt x="7040454" y="1854830"/>
                </a:lnTo>
                <a:close/>
              </a:path>
            </a:pathLst>
          </a:custGeom>
          <a:solidFill>
            <a:schemeClr val="accent2"/>
          </a:solidFill>
          <a:ln w="12700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CCC6F5-9162-0023-F494-A0024C21A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71463" y="622970"/>
            <a:ext cx="5403809" cy="241448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5000" kern="1200" dirty="0">
                <a:solidFill>
                  <a:srgbClr val="FFFFFF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ELC management time</a:t>
            </a:r>
          </a:p>
        </p:txBody>
      </p:sp>
      <p:graphicFrame>
        <p:nvGraphicFramePr>
          <p:cNvPr id="13" name="TextBox 3">
            <a:extLst>
              <a:ext uri="{FF2B5EF4-FFF2-40B4-BE49-F238E27FC236}">
                <a16:creationId xmlns:a16="http://schemas.microsoft.com/office/drawing/2014/main" id="{887645E4-EC02-BF4B-2561-87D7E3E6A5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53208769"/>
              </p:ext>
            </p:extLst>
          </p:nvPr>
        </p:nvGraphicFramePr>
        <p:xfrm>
          <a:off x="6691745" y="-81859"/>
          <a:ext cx="4792544" cy="4633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F68F9AE-07B8-052C-93A9-3FC88B54CE86}"/>
              </a:ext>
            </a:extLst>
          </p:cNvPr>
          <p:cNvGrpSpPr/>
          <p:nvPr/>
        </p:nvGrpSpPr>
        <p:grpSpPr>
          <a:xfrm>
            <a:off x="6594217" y="4633078"/>
            <a:ext cx="4890072" cy="1676902"/>
            <a:chOff x="0" y="3606734"/>
            <a:chExt cx="5254754" cy="1676902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67073E8F-42C0-C931-26F1-8E70F8265180}"/>
                </a:ext>
              </a:extLst>
            </p:cNvPr>
            <p:cNvSpPr/>
            <p:nvPr/>
          </p:nvSpPr>
          <p:spPr>
            <a:xfrm>
              <a:off x="0" y="3606734"/>
              <a:ext cx="5254754" cy="167690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" name="Rectangle: Rounded Corners 4">
              <a:extLst>
                <a:ext uri="{FF2B5EF4-FFF2-40B4-BE49-F238E27FC236}">
                  <a16:creationId xmlns:a16="http://schemas.microsoft.com/office/drawing/2014/main" id="{F334C7C1-7D1C-9D69-A371-EBE45288E299}"/>
                </a:ext>
              </a:extLst>
            </p:cNvPr>
            <p:cNvSpPr txBox="1"/>
            <p:nvPr/>
          </p:nvSpPr>
          <p:spPr>
            <a:xfrm>
              <a:off x="81860" y="3688594"/>
              <a:ext cx="5091034" cy="15131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marL="0" lvl="0" indent="0" algn="l" defTabSz="1866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200" dirty="0"/>
                <a:t>Walk-around visits</a:t>
              </a:r>
              <a:endParaRPr lang="en-US" sz="4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88610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048" y="1461359"/>
            <a:ext cx="3705726" cy="4064628"/>
          </a:xfrm>
        </p:spPr>
        <p:txBody>
          <a:bodyPr>
            <a:normAutofit/>
          </a:bodyPr>
          <a:lstStyle/>
          <a:p>
            <a:pPr algn="ctr"/>
            <a:r>
              <a:rPr lang="en-GB" sz="3400" dirty="0">
                <a:solidFill>
                  <a:srgbClr val="FFFFFF"/>
                </a:solidFill>
                <a:latin typeface="Cavolini"/>
                <a:cs typeface="Cavolini"/>
              </a:rPr>
              <a:t>Using your  </a:t>
            </a:r>
            <a:br>
              <a:rPr lang="en-GB" sz="3400" dirty="0">
                <a:solidFill>
                  <a:srgbClr val="FFFFFF"/>
                </a:solidFill>
                <a:latin typeface="Cavolini"/>
              </a:rPr>
            </a:br>
            <a:r>
              <a:rPr lang="en-GB" sz="3400" dirty="0">
                <a:solidFill>
                  <a:srgbClr val="FFFFFF"/>
                </a:solidFill>
                <a:latin typeface="Cavolini"/>
                <a:cs typeface="Cavolini"/>
              </a:rPr>
              <a:t>ELC management time</a:t>
            </a: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CD5AE9F-CEB4-D8CA-CE4D-809F63A848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6332658" cy="4936187"/>
          </a:xfr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 marL="0" indent="0">
              <a:buNone/>
            </a:pPr>
            <a:r>
              <a:rPr lang="en-US" sz="4200" dirty="0">
                <a:latin typeface="Cavolini"/>
                <a:ea typeface="Calibri"/>
                <a:cs typeface="Calibri"/>
              </a:rPr>
              <a:t>Prioritise responsibilities </a:t>
            </a:r>
          </a:p>
          <a:p>
            <a:pPr marL="0" indent="0">
              <a:buNone/>
            </a:pPr>
            <a:r>
              <a:rPr lang="en-US" sz="4200" dirty="0">
                <a:latin typeface="Cavolini"/>
                <a:ea typeface="Calibri"/>
                <a:cs typeface="Calibri"/>
              </a:rPr>
              <a:t>on your QA Calendar, such as:</a:t>
            </a:r>
          </a:p>
          <a:p>
            <a:pPr marL="0" indent="0">
              <a:buNone/>
            </a:pPr>
            <a:endParaRPr lang="en-US" sz="4200" dirty="0">
              <a:latin typeface="Cavolini"/>
              <a:ea typeface="Calibri"/>
              <a:cs typeface="Calibri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Curriculum support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Monitoring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Taking a lead in self-evaluation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Induction for new staff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Conducting ERDs and Support &amp; Supervision meetings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CPL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Policy review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Risk Assessment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Managing staff work patterns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en-US" sz="4200" dirty="0">
                <a:latin typeface="Cavolini"/>
                <a:ea typeface="Calibri"/>
                <a:cs typeface="Calibri"/>
              </a:rPr>
              <a:t>Supporting staff/staff meetings</a:t>
            </a:r>
          </a:p>
          <a:p>
            <a:pPr marL="0" indent="0">
              <a:buNone/>
            </a:pPr>
            <a:endParaRPr lang="en-US" sz="4200" dirty="0">
              <a:latin typeface="Cavolini"/>
              <a:ea typeface="Calibri"/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endParaRPr lang="en-US" sz="1500" dirty="0">
              <a:latin typeface="Comic Sans MS"/>
              <a:ea typeface="Calibri"/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endParaRPr lang="en-US" sz="15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2535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D7F64A8-D625-4F61-A290-B499BB62A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9F91E3-0F4B-5C75-664C-544906689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7995" y="221971"/>
            <a:ext cx="7828036" cy="8278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 kern="1200" dirty="0">
                <a:solidFill>
                  <a:schemeClr val="tx1"/>
                </a:solidFill>
                <a:latin typeface="Cavolini" panose="03000502040302020204" pitchFamily="66" charset="0"/>
                <a:cs typeface="Cavolini" panose="03000502040302020204" pitchFamily="66" charset="0"/>
              </a:rPr>
              <a:t>Quality Assurance Calendar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6866ED-DBC9-42E1-7791-009BBD339584}"/>
              </a:ext>
            </a:extLst>
          </p:cNvPr>
          <p:cNvSpPr txBox="1"/>
          <p:nvPr/>
        </p:nvSpPr>
        <p:spPr>
          <a:xfrm>
            <a:off x="607995" y="1781209"/>
            <a:ext cx="6033436" cy="349174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 dirty="0">
                <a:latin typeface="Cavolini" panose="03000502040302020204" pitchFamily="66" charset="0"/>
                <a:cs typeface="Cavolini" panose="03000502040302020204" pitchFamily="66" charset="0"/>
              </a:rPr>
              <a:t>All settings must have a Quality Assurance Calendar in place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 dirty="0">
                <a:latin typeface="Cavolini" panose="03000502040302020204" pitchFamily="66" charset="0"/>
                <a:cs typeface="Cavolini" panose="03000502040302020204" pitchFamily="66" charset="0"/>
              </a:rPr>
              <a:t>A working document and can be dated/annotated/highlighted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 dirty="0">
                <a:latin typeface="Cavolini" panose="03000502040302020204" pitchFamily="66" charset="0"/>
                <a:cs typeface="Cavolini" panose="03000502040302020204" pitchFamily="66" charset="0"/>
              </a:rPr>
              <a:t>Should be visible, e.g. displayed in the setting/office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1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100" dirty="0">
                <a:latin typeface="Cavolini" panose="03000502040302020204" pitchFamily="66" charset="0"/>
                <a:cs typeface="Cavolini" panose="03000502040302020204" pitchFamily="66" charset="0"/>
              </a:rPr>
              <a:t>Can be colour coded to identify responsibilities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300" dirty="0"/>
          </a:p>
        </p:txBody>
      </p:sp>
      <p:pic>
        <p:nvPicPr>
          <p:cNvPr id="39" name="Graphic 38" descr="Calendar">
            <a:extLst>
              <a:ext uri="{FF2B5EF4-FFF2-40B4-BE49-F238E27FC236}">
                <a16:creationId xmlns:a16="http://schemas.microsoft.com/office/drawing/2014/main" id="{60985A8C-39F1-412C-9DF3-4EE8DB9A32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41431" y="816337"/>
            <a:ext cx="5225327" cy="522532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6F1A26A-7063-3066-9BE2-3C873F5C2983}"/>
              </a:ext>
            </a:extLst>
          </p:cNvPr>
          <p:cNvSpPr txBox="1"/>
          <p:nvPr/>
        </p:nvSpPr>
        <p:spPr>
          <a:xfrm>
            <a:off x="163630" y="5657308"/>
            <a:ext cx="11338559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600" dirty="0">
                <a:latin typeface="Cavolini" panose="03000502040302020204" pitchFamily="66" charset="0"/>
                <a:cs typeface="Cavolini" panose="03000502040302020204" pitchFamily="66" charset="0"/>
              </a:rPr>
              <a:t>Care Inspectorate’s  quality assurance bitesize session </a:t>
            </a:r>
            <a:r>
              <a:rPr lang="en-GB" sz="1600" u="sng" kern="0" dirty="0">
                <a:solidFill>
                  <a:srgbClr val="0000FF"/>
                </a:solidFill>
                <a:effectLst/>
                <a:latin typeface="Cavolini" panose="03000502040302020204" pitchFamily="66" charset="0"/>
                <a:ea typeface="Times New Roman" panose="02020603050405020304" pitchFamily="18" charset="0"/>
                <a:cs typeface="Cavolini" panose="03000502040302020204" pitchFamily="66" charset="0"/>
                <a:hlinkClick r:id="rId5"/>
              </a:rPr>
              <a:t>https://www.youtube.com/watch?v=HAQhwMEiWzQ</a:t>
            </a:r>
            <a:endParaRPr lang="en-GB" sz="1600" u="sng" kern="0" dirty="0">
              <a:solidFill>
                <a:srgbClr val="0000FF"/>
              </a:solidFill>
              <a:effectLst/>
              <a:latin typeface="Cavolini" panose="03000502040302020204" pitchFamily="66" charset="0"/>
              <a:ea typeface="Times New Roman" panose="02020603050405020304" pitchFamily="18" charset="0"/>
              <a:cs typeface="Cavolini" panose="03000502040302020204" pitchFamily="66" charset="0"/>
            </a:endParaRPr>
          </a:p>
          <a:p>
            <a:pPr>
              <a:spcAft>
                <a:spcPts val="600"/>
              </a:spcAft>
            </a:pPr>
            <a:r>
              <a:rPr lang="en-GB" sz="1600" dirty="0">
                <a:latin typeface="Cavolini" panose="03000502040302020204" pitchFamily="66" charset="0"/>
                <a:cs typeface="Cavolini" panose="03000502040302020204" pitchFamily="66" charset="0"/>
              </a:rPr>
              <a:t>Care Inspectorate’s quality assurance guidance  </a:t>
            </a:r>
            <a:r>
              <a:rPr lang="en-GB" sz="1600" dirty="0">
                <a:latin typeface="Cavolini" panose="03000502040302020204" pitchFamily="66" charset="0"/>
                <a:cs typeface="Cavolini" panose="03000502040302020204" pitchFamily="66" charset="0"/>
                <a:hlinkClick r:id="rId6"/>
              </a:rPr>
              <a:t>Quality Assurance Calendars</a:t>
            </a:r>
            <a:endParaRPr lang="en-GB" sz="1600" dirty="0">
              <a:latin typeface="Cavolini" panose="03000502040302020204" pitchFamily="66" charset="0"/>
              <a:cs typeface="Cavolini" panose="03000502040302020204" pitchFamily="66" charset="0"/>
            </a:endParaRPr>
          </a:p>
          <a:p>
            <a:pPr>
              <a:spcAft>
                <a:spcPts val="600"/>
              </a:spcAft>
            </a:pPr>
            <a:endParaRPr lang="en-GB" sz="1600" kern="100" dirty="0">
              <a:effectLst/>
              <a:latin typeface="Cavolini" panose="03000502040302020204" pitchFamily="66" charset="0"/>
              <a:ea typeface="Calibri" panose="020F0502020204030204" pitchFamily="34" charset="0"/>
              <a:cs typeface="Cavolini" panose="03000502040302020204" pitchFamily="66" charset="0"/>
            </a:endParaRPr>
          </a:p>
          <a:p>
            <a:pPr>
              <a:spcAft>
                <a:spcPts val="6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7981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79A7CF-01AF-4178-9369-94E0C90EB0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DE8F3D-D156-3B3E-E910-5BF5FBA08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7909" y="2023110"/>
            <a:ext cx="2469624" cy="284607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Sample </a:t>
            </a:r>
            <a:b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7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QA Calendar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903BCC3-AE91-9627-F4F5-0163FBF11E8C}"/>
              </a:ext>
            </a:extLst>
          </p:cNvPr>
          <p:cNvSpPr txBox="1"/>
          <p:nvPr/>
        </p:nvSpPr>
        <p:spPr>
          <a:xfrm>
            <a:off x="8733792" y="5842044"/>
            <a:ext cx="3086504" cy="583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6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https://elchighland.com/quality-assurance-and-improvement/</a:t>
            </a:r>
            <a:endParaRPr lang="en-US" sz="1600" i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9413ED5-9ED4-4772-BCE4-2BCAE6B12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433973" y="-827233"/>
            <a:ext cx="1715478" cy="858342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4357C93-F0CB-4A1C-8F77-4E90637898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85" y="664308"/>
            <a:ext cx="8082632" cy="560034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41B47F-12DA-BE13-4020-D216BAD629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238" y="1400726"/>
            <a:ext cx="7608304" cy="4127504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90F533E9-6690-41A8-A372-4C6C622D02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950447" y="3392097"/>
            <a:ext cx="1719072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866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71C789-3F62-95FB-0398-F5C121BB4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sz="5200">
                <a:latin typeface="Cavolini"/>
                <a:cs typeface="Calibri"/>
              </a:rPr>
              <a:t>Quality Assurance</a:t>
            </a:r>
          </a:p>
        </p:txBody>
      </p:sp>
      <p:graphicFrame>
        <p:nvGraphicFramePr>
          <p:cNvPr id="17" name="Content Placeholder 2">
            <a:extLst>
              <a:ext uri="{FF2B5EF4-FFF2-40B4-BE49-F238E27FC236}">
                <a16:creationId xmlns:a16="http://schemas.microsoft.com/office/drawing/2014/main" id="{5FEFC3DF-B2FA-A833-225F-876911770F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258592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63803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3" name="Arc 2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4404C9-C6E9-BFA7-D304-F9A2799F0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5252" y="38794"/>
            <a:ext cx="8358809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Cavolini"/>
                <a:cs typeface="Calibri"/>
              </a:rPr>
              <a:t>Monitoring &amp; Audit Tools</a:t>
            </a: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F133AF-EB3D-84D4-C06E-6E79EFAAD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9773" y="1382613"/>
            <a:ext cx="3475903" cy="4794350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ln w="19050">
            <a:solidFill>
              <a:schemeClr val="tx1"/>
            </a:solidFill>
          </a:ln>
        </p:spPr>
      </p:pic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A7CF749-F2F9-DA5A-9C36-CBA997CCE1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2880894"/>
            <a:ext cx="5458838" cy="1553887"/>
          </a:xfr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5800" dirty="0">
                <a:latin typeface="Cavolini"/>
                <a:ea typeface="Calibri"/>
                <a:cs typeface="Calibri"/>
              </a:rPr>
              <a:t> </a:t>
            </a:r>
            <a:r>
              <a:rPr lang="en-US" sz="3900" dirty="0">
                <a:latin typeface="Cavolini"/>
                <a:ea typeface="Calibri"/>
                <a:cs typeface="Calibri"/>
              </a:rPr>
              <a:t>Monitoring </a:t>
            </a:r>
          </a:p>
          <a:p>
            <a:pPr marL="0" indent="0" algn="ctr">
              <a:buNone/>
            </a:pPr>
            <a:r>
              <a:rPr lang="en-US" sz="3900" dirty="0">
                <a:latin typeface="Cavolini"/>
                <a:ea typeface="Calibri"/>
                <a:cs typeface="Calibri"/>
              </a:rPr>
              <a:t>the </a:t>
            </a:r>
          </a:p>
          <a:p>
            <a:pPr marL="0" indent="0" algn="ctr">
              <a:buNone/>
            </a:pPr>
            <a:r>
              <a:rPr lang="en-US" sz="3900" dirty="0">
                <a:latin typeface="Cavolini"/>
                <a:ea typeface="Calibri"/>
                <a:cs typeface="Calibri"/>
              </a:rPr>
              <a:t>Profile</a:t>
            </a:r>
          </a:p>
          <a:p>
            <a:pPr marL="0" indent="0">
              <a:buNone/>
            </a:pPr>
            <a:endParaRPr lang="en-US" dirty="0">
              <a:latin typeface="Cavolin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volin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volin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volini"/>
              <a:ea typeface="Calibri"/>
              <a:cs typeface="Calibri"/>
            </a:endParaRPr>
          </a:p>
          <a:p>
            <a:pPr marL="0" indent="0">
              <a:buNone/>
            </a:pPr>
            <a:endParaRPr lang="en-US" dirty="0">
              <a:latin typeface="Cavolini"/>
              <a:ea typeface="Calibri"/>
              <a:cs typeface="Calibri"/>
            </a:endParaRPr>
          </a:p>
          <a:p>
            <a:endParaRPr lang="en-US" dirty="0">
              <a:latin typeface="Cavolini"/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40CD5E-BBBE-888C-6987-ACAFCB1CDFF6}"/>
              </a:ext>
            </a:extLst>
          </p:cNvPr>
          <p:cNvSpPr txBox="1"/>
          <p:nvPr/>
        </p:nvSpPr>
        <p:spPr>
          <a:xfrm>
            <a:off x="5406585" y="6038283"/>
            <a:ext cx="6689558" cy="4649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latin typeface="Cavolini"/>
                <a:ea typeface="Calibri"/>
                <a:cs typeface="Calibri"/>
                <a:hlinkClick r:id="rId4"/>
              </a:rPr>
              <a:t>https</a:t>
            </a:r>
            <a:r>
              <a:rPr lang="en-US" dirty="0">
                <a:latin typeface="Cavolini"/>
                <a:ea typeface="+mn-lt"/>
                <a:cs typeface="+mn-lt"/>
                <a:hlinkClick r:id="rId4"/>
              </a:rPr>
              <a:t>://elchighland.com/profiling-and-reporting/</a:t>
            </a:r>
            <a:r>
              <a:rPr lang="en-US" dirty="0">
                <a:latin typeface="Cavolini"/>
                <a:ea typeface="+mn-lt"/>
                <a:cs typeface="+mn-lt"/>
              </a:rPr>
              <a:t> </a:t>
            </a:r>
            <a:endParaRPr lang="en-US" i="1" dirty="0">
              <a:latin typeface="Cavolini"/>
              <a:ea typeface="Calibri"/>
              <a:cs typeface="Calibri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174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3958</TotalTime>
  <Words>345</Words>
  <Application>Microsoft Office PowerPoint</Application>
  <PresentationFormat>Widescreen</PresentationFormat>
  <Paragraphs>88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Aptos Display</vt:lpstr>
      <vt:lpstr>Arial</vt:lpstr>
      <vt:lpstr>Calibri</vt:lpstr>
      <vt:lpstr>Cavolini</vt:lpstr>
      <vt:lpstr>Comic Sans MS</vt:lpstr>
      <vt:lpstr>Wingdings</vt:lpstr>
      <vt:lpstr>Office Theme</vt:lpstr>
      <vt:lpstr>ELC Management Time  and  Quality Assurance</vt:lpstr>
      <vt:lpstr>ELC management time – how much?</vt:lpstr>
      <vt:lpstr>ELC management time – who?</vt:lpstr>
      <vt:lpstr>ELC management time</vt:lpstr>
      <vt:lpstr>Using your   ELC management time</vt:lpstr>
      <vt:lpstr>Quality Assurance Calendar</vt:lpstr>
      <vt:lpstr>Sample  QA Calendar </vt:lpstr>
      <vt:lpstr>Quality Assurance</vt:lpstr>
      <vt:lpstr>Monitoring &amp; Audit Tools</vt:lpstr>
      <vt:lpstr>Lunchtime Experiences  Audit</vt:lpstr>
      <vt:lpstr>Words Up Audit Tool</vt:lpstr>
      <vt:lpstr>Accident &amp; Incident Audit Tool</vt:lpstr>
      <vt:lpstr>Medication Audit Tool</vt:lpstr>
      <vt:lpstr>Other monitoring tools</vt:lpstr>
      <vt:lpstr>Any questions?</vt:lpstr>
    </vt:vector>
  </TitlesOfParts>
  <Company>The Highland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Mairi MacKay (Area Education Mid)</dc:creator>
  <cp:lastModifiedBy>Mairi MacKay (Area Education Mid)</cp:lastModifiedBy>
  <cp:revision>21</cp:revision>
  <dcterms:created xsi:type="dcterms:W3CDTF">2025-03-13T11:23:08Z</dcterms:created>
  <dcterms:modified xsi:type="dcterms:W3CDTF">2025-08-21T14:59:00Z</dcterms:modified>
</cp:coreProperties>
</file>