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94" r:id="rId3"/>
    <p:sldId id="503" r:id="rId4"/>
    <p:sldId id="504" r:id="rId5"/>
    <p:sldId id="505" r:id="rId6"/>
    <p:sldId id="507" r:id="rId7"/>
    <p:sldId id="508" r:id="rId8"/>
    <p:sldId id="509" r:id="rId9"/>
    <p:sldId id="521" r:id="rId10"/>
    <p:sldId id="490" r:id="rId11"/>
    <p:sldId id="491" r:id="rId12"/>
    <p:sldId id="492" r:id="rId13"/>
    <p:sldId id="493" r:id="rId14"/>
    <p:sldId id="520" r:id="rId15"/>
    <p:sldId id="510" r:id="rId16"/>
    <p:sldId id="515" r:id="rId17"/>
    <p:sldId id="514" r:id="rId18"/>
    <p:sldId id="513" r:id="rId19"/>
    <p:sldId id="516" r:id="rId20"/>
    <p:sldId id="517" r:id="rId21"/>
    <p:sldId id="518" r:id="rId22"/>
    <p:sldId id="522" r:id="rId23"/>
    <p:sldId id="51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FFFF"/>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71139-292B-4565-9141-9338391DA397}" v="23" dt="2025-10-06T17:22:25.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09063-7155-4047-809E-4BF7BDB22659}"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GB"/>
        </a:p>
      </dgm:t>
    </dgm:pt>
    <dgm:pt modelId="{9677B4FC-1EEA-4D33-8E14-577ED5791C76}">
      <dgm:prSet phldrT="[Text]" custT="1"/>
      <dgm:spPr/>
      <dgm:t>
        <a:bodyPr/>
        <a:lstStyle/>
        <a:p>
          <a:r>
            <a:rPr lang="en-GB" sz="2200" b="1" dirty="0">
              <a:latin typeface="+mn-lt"/>
            </a:rPr>
            <a:t>Observation</a:t>
          </a:r>
        </a:p>
      </dgm:t>
    </dgm:pt>
    <dgm:pt modelId="{E5D0B67D-88BA-489E-9776-83E9B0542B1A}" type="parTrans" cxnId="{44050CC9-AF20-4E4F-A845-0D5A7C4B81A9}">
      <dgm:prSet/>
      <dgm:spPr/>
      <dgm:t>
        <a:bodyPr/>
        <a:lstStyle/>
        <a:p>
          <a:endParaRPr lang="en-GB">
            <a:latin typeface="+mn-lt"/>
          </a:endParaRPr>
        </a:p>
      </dgm:t>
    </dgm:pt>
    <dgm:pt modelId="{025161A2-1C58-42E7-97FF-ACFC5D0BAD47}" type="sibTrans" cxnId="{44050CC9-AF20-4E4F-A845-0D5A7C4B81A9}">
      <dgm:prSet/>
      <dgm:spPr/>
      <dgm:t>
        <a:bodyPr/>
        <a:lstStyle/>
        <a:p>
          <a:endParaRPr lang="en-GB">
            <a:latin typeface="+mn-lt"/>
          </a:endParaRPr>
        </a:p>
      </dgm:t>
    </dgm:pt>
    <dgm:pt modelId="{C0709A92-EABF-40A8-8F58-BBF6B9CA92D7}">
      <dgm:prSet phldrT="[Text]"/>
      <dgm:spPr/>
      <dgm:t>
        <a:bodyPr/>
        <a:lstStyle/>
        <a:p>
          <a:r>
            <a:rPr lang="en-GB" b="1" dirty="0">
              <a:latin typeface="+mn-lt"/>
            </a:rPr>
            <a:t>Describe what is noteworthy</a:t>
          </a:r>
        </a:p>
      </dgm:t>
    </dgm:pt>
    <dgm:pt modelId="{473A3EA6-30DC-428D-8DDD-91274123A62A}" type="parTrans" cxnId="{8454CB1B-670C-4FEC-A33C-10E450FB4C3E}">
      <dgm:prSet/>
      <dgm:spPr/>
      <dgm:t>
        <a:bodyPr/>
        <a:lstStyle/>
        <a:p>
          <a:endParaRPr lang="en-GB">
            <a:latin typeface="+mn-lt"/>
          </a:endParaRPr>
        </a:p>
      </dgm:t>
    </dgm:pt>
    <dgm:pt modelId="{1BF79216-01A6-4E4F-820E-65B4DC6D2C33}" type="sibTrans" cxnId="{8454CB1B-670C-4FEC-A33C-10E450FB4C3E}">
      <dgm:prSet/>
      <dgm:spPr/>
      <dgm:t>
        <a:bodyPr/>
        <a:lstStyle/>
        <a:p>
          <a:endParaRPr lang="en-GB">
            <a:latin typeface="+mn-lt"/>
          </a:endParaRPr>
        </a:p>
      </dgm:t>
    </dgm:pt>
    <dgm:pt modelId="{0D581B1E-46D6-47B9-A7CE-A712985C7193}">
      <dgm:prSet phldrT="[Text]" custT="1"/>
      <dgm:spPr/>
      <dgm:t>
        <a:bodyPr/>
        <a:lstStyle/>
        <a:p>
          <a:r>
            <a:rPr lang="en-GB" sz="1600" b="1" dirty="0">
              <a:latin typeface="+mn-lt"/>
            </a:rPr>
            <a:t>Analyse</a:t>
          </a:r>
        </a:p>
      </dgm:t>
    </dgm:pt>
    <dgm:pt modelId="{27F5C136-5218-444E-B0F1-7C80C68D0092}" type="parTrans" cxnId="{7A55777B-F4B7-4525-BBF5-611F516484D2}">
      <dgm:prSet/>
      <dgm:spPr/>
      <dgm:t>
        <a:bodyPr/>
        <a:lstStyle/>
        <a:p>
          <a:endParaRPr lang="en-GB">
            <a:latin typeface="+mn-lt"/>
          </a:endParaRPr>
        </a:p>
      </dgm:t>
    </dgm:pt>
    <dgm:pt modelId="{4E707E9A-7F81-403E-934A-96C7AAD0EA8D}" type="sibTrans" cxnId="{7A55777B-F4B7-4525-BBF5-611F516484D2}">
      <dgm:prSet/>
      <dgm:spPr/>
      <dgm:t>
        <a:bodyPr/>
        <a:lstStyle/>
        <a:p>
          <a:endParaRPr lang="en-GB">
            <a:latin typeface="+mn-lt"/>
          </a:endParaRPr>
        </a:p>
      </dgm:t>
    </dgm:pt>
    <dgm:pt modelId="{69069D12-5314-49E5-89E9-CE6792123E07}">
      <dgm:prSet phldrT="[Text]"/>
      <dgm:spPr/>
      <dgm:t>
        <a:bodyPr/>
        <a:lstStyle/>
        <a:p>
          <a:r>
            <a:rPr lang="en-US" altLang="en-US" b="1" dirty="0">
              <a:latin typeface="+mn-lt"/>
              <a:sym typeface="Century Gothic" pitchFamily="34" charset="0"/>
            </a:rPr>
            <a:t>Improve</a:t>
          </a:r>
          <a:endParaRPr lang="en-GB" dirty="0">
            <a:latin typeface="+mn-lt"/>
          </a:endParaRPr>
        </a:p>
      </dgm:t>
    </dgm:pt>
    <dgm:pt modelId="{0C4A45D1-C244-470E-B340-6549E4C1777C}" type="parTrans" cxnId="{38172534-103C-464C-B8EB-54700417D6C3}">
      <dgm:prSet/>
      <dgm:spPr/>
      <dgm:t>
        <a:bodyPr/>
        <a:lstStyle/>
        <a:p>
          <a:endParaRPr lang="en-GB">
            <a:latin typeface="+mn-lt"/>
          </a:endParaRPr>
        </a:p>
      </dgm:t>
    </dgm:pt>
    <dgm:pt modelId="{8460A103-D09D-432F-B63C-BF76DCFBD96D}" type="sibTrans" cxnId="{38172534-103C-464C-B8EB-54700417D6C3}">
      <dgm:prSet/>
      <dgm:spPr/>
      <dgm:t>
        <a:bodyPr/>
        <a:lstStyle/>
        <a:p>
          <a:endParaRPr lang="en-GB">
            <a:latin typeface="+mn-lt"/>
          </a:endParaRPr>
        </a:p>
      </dgm:t>
    </dgm:pt>
    <dgm:pt modelId="{16819A64-979F-494A-8695-F070BD5393D6}" type="pres">
      <dgm:prSet presAssocID="{2BC09063-7155-4047-809E-4BF7BDB22659}" presName="Name0" presStyleCnt="0">
        <dgm:presLayoutVars>
          <dgm:chMax val="1"/>
          <dgm:dir/>
          <dgm:animLvl val="ctr"/>
          <dgm:resizeHandles val="exact"/>
        </dgm:presLayoutVars>
      </dgm:prSet>
      <dgm:spPr/>
    </dgm:pt>
    <dgm:pt modelId="{6B4072F7-3C72-4CA9-BCC5-04639117BB97}" type="pres">
      <dgm:prSet presAssocID="{9677B4FC-1EEA-4D33-8E14-577ED5791C76}" presName="centerShape" presStyleLbl="node0" presStyleIdx="0" presStyleCnt="1"/>
      <dgm:spPr/>
    </dgm:pt>
    <dgm:pt modelId="{F6C06482-ACB0-42E4-B76D-19B8F52DAAA1}" type="pres">
      <dgm:prSet presAssocID="{C0709A92-EABF-40A8-8F58-BBF6B9CA92D7}" presName="node" presStyleLbl="node1" presStyleIdx="0" presStyleCnt="3">
        <dgm:presLayoutVars>
          <dgm:bulletEnabled val="1"/>
        </dgm:presLayoutVars>
      </dgm:prSet>
      <dgm:spPr/>
    </dgm:pt>
    <dgm:pt modelId="{21E6DEC6-8050-4D31-B466-44580900F56B}" type="pres">
      <dgm:prSet presAssocID="{C0709A92-EABF-40A8-8F58-BBF6B9CA92D7}" presName="dummy" presStyleCnt="0"/>
      <dgm:spPr/>
    </dgm:pt>
    <dgm:pt modelId="{B6596D6E-4D84-467A-8F04-9289D421D18B}" type="pres">
      <dgm:prSet presAssocID="{1BF79216-01A6-4E4F-820E-65B4DC6D2C33}" presName="sibTrans" presStyleLbl="sibTrans2D1" presStyleIdx="0" presStyleCnt="3"/>
      <dgm:spPr/>
    </dgm:pt>
    <dgm:pt modelId="{0D028C87-68B5-4D8F-91A4-9B81B574C5A1}" type="pres">
      <dgm:prSet presAssocID="{0D581B1E-46D6-47B9-A7CE-A712985C7193}" presName="node" presStyleLbl="node1" presStyleIdx="1" presStyleCnt="3">
        <dgm:presLayoutVars>
          <dgm:bulletEnabled val="1"/>
        </dgm:presLayoutVars>
      </dgm:prSet>
      <dgm:spPr/>
    </dgm:pt>
    <dgm:pt modelId="{9A839842-1560-4D5D-AF51-ECF389596357}" type="pres">
      <dgm:prSet presAssocID="{0D581B1E-46D6-47B9-A7CE-A712985C7193}" presName="dummy" presStyleCnt="0"/>
      <dgm:spPr/>
    </dgm:pt>
    <dgm:pt modelId="{BDAAFF9E-C397-492B-BA97-0B5C69C7EE0C}" type="pres">
      <dgm:prSet presAssocID="{4E707E9A-7F81-403E-934A-96C7AAD0EA8D}" presName="sibTrans" presStyleLbl="sibTrans2D1" presStyleIdx="1" presStyleCnt="3"/>
      <dgm:spPr/>
    </dgm:pt>
    <dgm:pt modelId="{47E95430-FED1-40C2-8000-27D8C5DDFA66}" type="pres">
      <dgm:prSet presAssocID="{69069D12-5314-49E5-89E9-CE6792123E07}" presName="node" presStyleLbl="node1" presStyleIdx="2" presStyleCnt="3">
        <dgm:presLayoutVars>
          <dgm:bulletEnabled val="1"/>
        </dgm:presLayoutVars>
      </dgm:prSet>
      <dgm:spPr/>
    </dgm:pt>
    <dgm:pt modelId="{E6495C08-7883-444C-88A0-4F91F67EE8FA}" type="pres">
      <dgm:prSet presAssocID="{69069D12-5314-49E5-89E9-CE6792123E07}" presName="dummy" presStyleCnt="0"/>
      <dgm:spPr/>
    </dgm:pt>
    <dgm:pt modelId="{83223B51-3FF9-4EAD-8B17-7AFF871EB127}" type="pres">
      <dgm:prSet presAssocID="{8460A103-D09D-432F-B63C-BF76DCFBD96D}" presName="sibTrans" presStyleLbl="sibTrans2D1" presStyleIdx="2" presStyleCnt="3"/>
      <dgm:spPr/>
    </dgm:pt>
  </dgm:ptLst>
  <dgm:cxnLst>
    <dgm:cxn modelId="{95C6F50C-641B-495C-B651-00E0C3526303}" type="presOf" srcId="{0D581B1E-46D6-47B9-A7CE-A712985C7193}" destId="{0D028C87-68B5-4D8F-91A4-9B81B574C5A1}" srcOrd="0" destOrd="0" presId="urn:microsoft.com/office/officeart/2005/8/layout/radial6"/>
    <dgm:cxn modelId="{8454CB1B-670C-4FEC-A33C-10E450FB4C3E}" srcId="{9677B4FC-1EEA-4D33-8E14-577ED5791C76}" destId="{C0709A92-EABF-40A8-8F58-BBF6B9CA92D7}" srcOrd="0" destOrd="0" parTransId="{473A3EA6-30DC-428D-8DDD-91274123A62A}" sibTransId="{1BF79216-01A6-4E4F-820E-65B4DC6D2C33}"/>
    <dgm:cxn modelId="{F69A252F-D01A-49F1-98D4-B63FE4BF3511}" type="presOf" srcId="{9677B4FC-1EEA-4D33-8E14-577ED5791C76}" destId="{6B4072F7-3C72-4CA9-BCC5-04639117BB97}" srcOrd="0" destOrd="0" presId="urn:microsoft.com/office/officeart/2005/8/layout/radial6"/>
    <dgm:cxn modelId="{159D7833-A0B1-4972-9453-9B745BF6F24F}" type="presOf" srcId="{2BC09063-7155-4047-809E-4BF7BDB22659}" destId="{16819A64-979F-494A-8695-F070BD5393D6}" srcOrd="0" destOrd="0" presId="urn:microsoft.com/office/officeart/2005/8/layout/radial6"/>
    <dgm:cxn modelId="{38172534-103C-464C-B8EB-54700417D6C3}" srcId="{9677B4FC-1EEA-4D33-8E14-577ED5791C76}" destId="{69069D12-5314-49E5-89E9-CE6792123E07}" srcOrd="2" destOrd="0" parTransId="{0C4A45D1-C244-470E-B340-6549E4C1777C}" sibTransId="{8460A103-D09D-432F-B63C-BF76DCFBD96D}"/>
    <dgm:cxn modelId="{F867A157-49BB-4ED6-8360-91D43FFB5BEB}" type="presOf" srcId="{69069D12-5314-49E5-89E9-CE6792123E07}" destId="{47E95430-FED1-40C2-8000-27D8C5DDFA66}" srcOrd="0" destOrd="0" presId="urn:microsoft.com/office/officeart/2005/8/layout/radial6"/>
    <dgm:cxn modelId="{7A55777B-F4B7-4525-BBF5-611F516484D2}" srcId="{9677B4FC-1EEA-4D33-8E14-577ED5791C76}" destId="{0D581B1E-46D6-47B9-A7CE-A712985C7193}" srcOrd="1" destOrd="0" parTransId="{27F5C136-5218-444E-B0F1-7C80C68D0092}" sibTransId="{4E707E9A-7F81-403E-934A-96C7AAD0EA8D}"/>
    <dgm:cxn modelId="{04166F99-D513-47D8-9772-80D3FB00C72E}" type="presOf" srcId="{C0709A92-EABF-40A8-8F58-BBF6B9CA92D7}" destId="{F6C06482-ACB0-42E4-B76D-19B8F52DAAA1}" srcOrd="0" destOrd="0" presId="urn:microsoft.com/office/officeart/2005/8/layout/radial6"/>
    <dgm:cxn modelId="{5A65FE99-AE8C-4565-A437-92410943F7F9}" type="presOf" srcId="{8460A103-D09D-432F-B63C-BF76DCFBD96D}" destId="{83223B51-3FF9-4EAD-8B17-7AFF871EB127}" srcOrd="0" destOrd="0" presId="urn:microsoft.com/office/officeart/2005/8/layout/radial6"/>
    <dgm:cxn modelId="{44050CC9-AF20-4E4F-A845-0D5A7C4B81A9}" srcId="{2BC09063-7155-4047-809E-4BF7BDB22659}" destId="{9677B4FC-1EEA-4D33-8E14-577ED5791C76}" srcOrd="0" destOrd="0" parTransId="{E5D0B67D-88BA-489E-9776-83E9B0542B1A}" sibTransId="{025161A2-1C58-42E7-97FF-ACFC5D0BAD47}"/>
    <dgm:cxn modelId="{91EC6BF4-6BA7-4B51-A62A-B6D7F34763A6}" type="presOf" srcId="{1BF79216-01A6-4E4F-820E-65B4DC6D2C33}" destId="{B6596D6E-4D84-467A-8F04-9289D421D18B}" srcOrd="0" destOrd="0" presId="urn:microsoft.com/office/officeart/2005/8/layout/radial6"/>
    <dgm:cxn modelId="{6EFAA1F6-6013-4169-9BFB-0C4E57D84E95}" type="presOf" srcId="{4E707E9A-7F81-403E-934A-96C7AAD0EA8D}" destId="{BDAAFF9E-C397-492B-BA97-0B5C69C7EE0C}" srcOrd="0" destOrd="0" presId="urn:microsoft.com/office/officeart/2005/8/layout/radial6"/>
    <dgm:cxn modelId="{4793CBC5-D67B-4A2F-9F7B-9A944354B760}" type="presParOf" srcId="{16819A64-979F-494A-8695-F070BD5393D6}" destId="{6B4072F7-3C72-4CA9-BCC5-04639117BB97}" srcOrd="0" destOrd="0" presId="urn:microsoft.com/office/officeart/2005/8/layout/radial6"/>
    <dgm:cxn modelId="{9A657207-E92E-4055-B0A0-3F9CB485F73E}" type="presParOf" srcId="{16819A64-979F-494A-8695-F070BD5393D6}" destId="{F6C06482-ACB0-42E4-B76D-19B8F52DAAA1}" srcOrd="1" destOrd="0" presId="urn:microsoft.com/office/officeart/2005/8/layout/radial6"/>
    <dgm:cxn modelId="{7CE6268B-21A0-4CBD-B4C2-3DB95F288AD8}" type="presParOf" srcId="{16819A64-979F-494A-8695-F070BD5393D6}" destId="{21E6DEC6-8050-4D31-B466-44580900F56B}" srcOrd="2" destOrd="0" presId="urn:microsoft.com/office/officeart/2005/8/layout/radial6"/>
    <dgm:cxn modelId="{5B569836-4C5A-4079-8F35-13B13F21BA63}" type="presParOf" srcId="{16819A64-979F-494A-8695-F070BD5393D6}" destId="{B6596D6E-4D84-467A-8F04-9289D421D18B}" srcOrd="3" destOrd="0" presId="urn:microsoft.com/office/officeart/2005/8/layout/radial6"/>
    <dgm:cxn modelId="{5B366AB9-4BBF-4EEB-8D0D-9EACC236BF27}" type="presParOf" srcId="{16819A64-979F-494A-8695-F070BD5393D6}" destId="{0D028C87-68B5-4D8F-91A4-9B81B574C5A1}" srcOrd="4" destOrd="0" presId="urn:microsoft.com/office/officeart/2005/8/layout/radial6"/>
    <dgm:cxn modelId="{BB9D913E-CD80-4946-8D51-A4EA2832525F}" type="presParOf" srcId="{16819A64-979F-494A-8695-F070BD5393D6}" destId="{9A839842-1560-4D5D-AF51-ECF389596357}" srcOrd="5" destOrd="0" presId="urn:microsoft.com/office/officeart/2005/8/layout/radial6"/>
    <dgm:cxn modelId="{0ED42F1D-E588-4E3F-9A00-530AD4CE2700}" type="presParOf" srcId="{16819A64-979F-494A-8695-F070BD5393D6}" destId="{BDAAFF9E-C397-492B-BA97-0B5C69C7EE0C}" srcOrd="6" destOrd="0" presId="urn:microsoft.com/office/officeart/2005/8/layout/radial6"/>
    <dgm:cxn modelId="{8A50B575-BA9B-4353-9223-90EFDDB9971B}" type="presParOf" srcId="{16819A64-979F-494A-8695-F070BD5393D6}" destId="{47E95430-FED1-40C2-8000-27D8C5DDFA66}" srcOrd="7" destOrd="0" presId="urn:microsoft.com/office/officeart/2005/8/layout/radial6"/>
    <dgm:cxn modelId="{0539343B-BA00-4EC8-A094-A45C0EA888DE}" type="presParOf" srcId="{16819A64-979F-494A-8695-F070BD5393D6}" destId="{E6495C08-7883-444C-88A0-4F91F67EE8FA}" srcOrd="8" destOrd="0" presId="urn:microsoft.com/office/officeart/2005/8/layout/radial6"/>
    <dgm:cxn modelId="{9B9308FA-CA78-4A90-9708-84A05E0E81C4}" type="presParOf" srcId="{16819A64-979F-494A-8695-F070BD5393D6}" destId="{83223B51-3FF9-4EAD-8B17-7AFF871EB127}"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09063-7155-4047-809E-4BF7BDB22659}"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GB"/>
        </a:p>
      </dgm:t>
    </dgm:pt>
    <dgm:pt modelId="{9677B4FC-1EEA-4D33-8E14-577ED5791C76}">
      <dgm:prSet phldrT="[Text]" custT="1"/>
      <dgm:spPr/>
      <dgm:t>
        <a:bodyPr/>
        <a:lstStyle/>
        <a:p>
          <a:r>
            <a:rPr lang="en-GB" sz="2200" b="1" dirty="0">
              <a:latin typeface="+mn-lt"/>
            </a:rPr>
            <a:t>Observation</a:t>
          </a:r>
        </a:p>
      </dgm:t>
    </dgm:pt>
    <dgm:pt modelId="{E5D0B67D-88BA-489E-9776-83E9B0542B1A}" type="parTrans" cxnId="{44050CC9-AF20-4E4F-A845-0D5A7C4B81A9}">
      <dgm:prSet/>
      <dgm:spPr/>
      <dgm:t>
        <a:bodyPr/>
        <a:lstStyle/>
        <a:p>
          <a:endParaRPr lang="en-GB">
            <a:latin typeface="+mn-lt"/>
          </a:endParaRPr>
        </a:p>
      </dgm:t>
    </dgm:pt>
    <dgm:pt modelId="{025161A2-1C58-42E7-97FF-ACFC5D0BAD47}" type="sibTrans" cxnId="{44050CC9-AF20-4E4F-A845-0D5A7C4B81A9}">
      <dgm:prSet/>
      <dgm:spPr/>
      <dgm:t>
        <a:bodyPr/>
        <a:lstStyle/>
        <a:p>
          <a:endParaRPr lang="en-GB">
            <a:latin typeface="+mn-lt"/>
          </a:endParaRPr>
        </a:p>
      </dgm:t>
    </dgm:pt>
    <dgm:pt modelId="{C0709A92-EABF-40A8-8F58-BBF6B9CA92D7}">
      <dgm:prSet phldrT="[Text]"/>
      <dgm:spPr/>
      <dgm:t>
        <a:bodyPr/>
        <a:lstStyle/>
        <a:p>
          <a:r>
            <a:rPr lang="en-GB" b="1" dirty="0">
              <a:latin typeface="+mn-lt"/>
            </a:rPr>
            <a:t>Describe what is noteworthy</a:t>
          </a:r>
        </a:p>
      </dgm:t>
    </dgm:pt>
    <dgm:pt modelId="{473A3EA6-30DC-428D-8DDD-91274123A62A}" type="parTrans" cxnId="{8454CB1B-670C-4FEC-A33C-10E450FB4C3E}">
      <dgm:prSet/>
      <dgm:spPr/>
      <dgm:t>
        <a:bodyPr/>
        <a:lstStyle/>
        <a:p>
          <a:endParaRPr lang="en-GB">
            <a:latin typeface="+mn-lt"/>
          </a:endParaRPr>
        </a:p>
      </dgm:t>
    </dgm:pt>
    <dgm:pt modelId="{1BF79216-01A6-4E4F-820E-65B4DC6D2C33}" type="sibTrans" cxnId="{8454CB1B-670C-4FEC-A33C-10E450FB4C3E}">
      <dgm:prSet/>
      <dgm:spPr/>
      <dgm:t>
        <a:bodyPr/>
        <a:lstStyle/>
        <a:p>
          <a:endParaRPr lang="en-GB">
            <a:latin typeface="+mn-lt"/>
          </a:endParaRPr>
        </a:p>
      </dgm:t>
    </dgm:pt>
    <dgm:pt modelId="{0D581B1E-46D6-47B9-A7CE-A712985C7193}">
      <dgm:prSet phldrT="[Text]" custT="1"/>
      <dgm:spPr/>
      <dgm:t>
        <a:bodyPr/>
        <a:lstStyle/>
        <a:p>
          <a:r>
            <a:rPr lang="en-GB" sz="1600" b="1" dirty="0">
              <a:latin typeface="+mn-lt"/>
            </a:rPr>
            <a:t>Analyse</a:t>
          </a:r>
        </a:p>
      </dgm:t>
    </dgm:pt>
    <dgm:pt modelId="{27F5C136-5218-444E-B0F1-7C80C68D0092}" type="parTrans" cxnId="{7A55777B-F4B7-4525-BBF5-611F516484D2}">
      <dgm:prSet/>
      <dgm:spPr/>
      <dgm:t>
        <a:bodyPr/>
        <a:lstStyle/>
        <a:p>
          <a:endParaRPr lang="en-GB">
            <a:latin typeface="+mn-lt"/>
          </a:endParaRPr>
        </a:p>
      </dgm:t>
    </dgm:pt>
    <dgm:pt modelId="{4E707E9A-7F81-403E-934A-96C7AAD0EA8D}" type="sibTrans" cxnId="{7A55777B-F4B7-4525-BBF5-611F516484D2}">
      <dgm:prSet/>
      <dgm:spPr/>
      <dgm:t>
        <a:bodyPr/>
        <a:lstStyle/>
        <a:p>
          <a:endParaRPr lang="en-GB">
            <a:latin typeface="+mn-lt"/>
          </a:endParaRPr>
        </a:p>
      </dgm:t>
    </dgm:pt>
    <dgm:pt modelId="{69069D12-5314-49E5-89E9-CE6792123E07}">
      <dgm:prSet phldrT="[Text]"/>
      <dgm:spPr/>
      <dgm:t>
        <a:bodyPr/>
        <a:lstStyle/>
        <a:p>
          <a:r>
            <a:rPr lang="en-US" altLang="en-US" b="1" dirty="0">
              <a:latin typeface="+mn-lt"/>
              <a:sym typeface="Century Gothic" pitchFamily="34" charset="0"/>
            </a:rPr>
            <a:t>Improve</a:t>
          </a:r>
          <a:endParaRPr lang="en-GB" dirty="0">
            <a:latin typeface="+mn-lt"/>
          </a:endParaRPr>
        </a:p>
      </dgm:t>
    </dgm:pt>
    <dgm:pt modelId="{0C4A45D1-C244-470E-B340-6549E4C1777C}" type="parTrans" cxnId="{38172534-103C-464C-B8EB-54700417D6C3}">
      <dgm:prSet/>
      <dgm:spPr/>
      <dgm:t>
        <a:bodyPr/>
        <a:lstStyle/>
        <a:p>
          <a:endParaRPr lang="en-GB">
            <a:latin typeface="+mn-lt"/>
          </a:endParaRPr>
        </a:p>
      </dgm:t>
    </dgm:pt>
    <dgm:pt modelId="{8460A103-D09D-432F-B63C-BF76DCFBD96D}" type="sibTrans" cxnId="{38172534-103C-464C-B8EB-54700417D6C3}">
      <dgm:prSet/>
      <dgm:spPr/>
      <dgm:t>
        <a:bodyPr/>
        <a:lstStyle/>
        <a:p>
          <a:endParaRPr lang="en-GB">
            <a:latin typeface="+mn-lt"/>
          </a:endParaRPr>
        </a:p>
      </dgm:t>
    </dgm:pt>
    <dgm:pt modelId="{16819A64-979F-494A-8695-F070BD5393D6}" type="pres">
      <dgm:prSet presAssocID="{2BC09063-7155-4047-809E-4BF7BDB22659}" presName="Name0" presStyleCnt="0">
        <dgm:presLayoutVars>
          <dgm:chMax val="1"/>
          <dgm:dir/>
          <dgm:animLvl val="ctr"/>
          <dgm:resizeHandles val="exact"/>
        </dgm:presLayoutVars>
      </dgm:prSet>
      <dgm:spPr/>
    </dgm:pt>
    <dgm:pt modelId="{6B4072F7-3C72-4CA9-BCC5-04639117BB97}" type="pres">
      <dgm:prSet presAssocID="{9677B4FC-1EEA-4D33-8E14-577ED5791C76}" presName="centerShape" presStyleLbl="node0" presStyleIdx="0" presStyleCnt="1"/>
      <dgm:spPr/>
    </dgm:pt>
    <dgm:pt modelId="{F6C06482-ACB0-42E4-B76D-19B8F52DAAA1}" type="pres">
      <dgm:prSet presAssocID="{C0709A92-EABF-40A8-8F58-BBF6B9CA92D7}" presName="node" presStyleLbl="node1" presStyleIdx="0" presStyleCnt="3">
        <dgm:presLayoutVars>
          <dgm:bulletEnabled val="1"/>
        </dgm:presLayoutVars>
      </dgm:prSet>
      <dgm:spPr/>
    </dgm:pt>
    <dgm:pt modelId="{21E6DEC6-8050-4D31-B466-44580900F56B}" type="pres">
      <dgm:prSet presAssocID="{C0709A92-EABF-40A8-8F58-BBF6B9CA92D7}" presName="dummy" presStyleCnt="0"/>
      <dgm:spPr/>
    </dgm:pt>
    <dgm:pt modelId="{B6596D6E-4D84-467A-8F04-9289D421D18B}" type="pres">
      <dgm:prSet presAssocID="{1BF79216-01A6-4E4F-820E-65B4DC6D2C33}" presName="sibTrans" presStyleLbl="sibTrans2D1" presStyleIdx="0" presStyleCnt="3"/>
      <dgm:spPr/>
    </dgm:pt>
    <dgm:pt modelId="{0D028C87-68B5-4D8F-91A4-9B81B574C5A1}" type="pres">
      <dgm:prSet presAssocID="{0D581B1E-46D6-47B9-A7CE-A712985C7193}" presName="node" presStyleLbl="node1" presStyleIdx="1" presStyleCnt="3">
        <dgm:presLayoutVars>
          <dgm:bulletEnabled val="1"/>
        </dgm:presLayoutVars>
      </dgm:prSet>
      <dgm:spPr/>
    </dgm:pt>
    <dgm:pt modelId="{9A839842-1560-4D5D-AF51-ECF389596357}" type="pres">
      <dgm:prSet presAssocID="{0D581B1E-46D6-47B9-A7CE-A712985C7193}" presName="dummy" presStyleCnt="0"/>
      <dgm:spPr/>
    </dgm:pt>
    <dgm:pt modelId="{BDAAFF9E-C397-492B-BA97-0B5C69C7EE0C}" type="pres">
      <dgm:prSet presAssocID="{4E707E9A-7F81-403E-934A-96C7AAD0EA8D}" presName="sibTrans" presStyleLbl="sibTrans2D1" presStyleIdx="1" presStyleCnt="3"/>
      <dgm:spPr/>
    </dgm:pt>
    <dgm:pt modelId="{47E95430-FED1-40C2-8000-27D8C5DDFA66}" type="pres">
      <dgm:prSet presAssocID="{69069D12-5314-49E5-89E9-CE6792123E07}" presName="node" presStyleLbl="node1" presStyleIdx="2" presStyleCnt="3">
        <dgm:presLayoutVars>
          <dgm:bulletEnabled val="1"/>
        </dgm:presLayoutVars>
      </dgm:prSet>
      <dgm:spPr/>
    </dgm:pt>
    <dgm:pt modelId="{E6495C08-7883-444C-88A0-4F91F67EE8FA}" type="pres">
      <dgm:prSet presAssocID="{69069D12-5314-49E5-89E9-CE6792123E07}" presName="dummy" presStyleCnt="0"/>
      <dgm:spPr/>
    </dgm:pt>
    <dgm:pt modelId="{83223B51-3FF9-4EAD-8B17-7AFF871EB127}" type="pres">
      <dgm:prSet presAssocID="{8460A103-D09D-432F-B63C-BF76DCFBD96D}" presName="sibTrans" presStyleLbl="sibTrans2D1" presStyleIdx="2" presStyleCnt="3"/>
      <dgm:spPr/>
    </dgm:pt>
  </dgm:ptLst>
  <dgm:cxnLst>
    <dgm:cxn modelId="{7DE6EE04-4506-432B-8EFF-FD53DC92C7EB}" type="presOf" srcId="{9677B4FC-1EEA-4D33-8E14-577ED5791C76}" destId="{6B4072F7-3C72-4CA9-BCC5-04639117BB97}" srcOrd="0" destOrd="0" presId="urn:microsoft.com/office/officeart/2005/8/layout/radial6"/>
    <dgm:cxn modelId="{8454CB1B-670C-4FEC-A33C-10E450FB4C3E}" srcId="{9677B4FC-1EEA-4D33-8E14-577ED5791C76}" destId="{C0709A92-EABF-40A8-8F58-BBF6B9CA92D7}" srcOrd="0" destOrd="0" parTransId="{473A3EA6-30DC-428D-8DDD-91274123A62A}" sibTransId="{1BF79216-01A6-4E4F-820E-65B4DC6D2C33}"/>
    <dgm:cxn modelId="{38172534-103C-464C-B8EB-54700417D6C3}" srcId="{9677B4FC-1EEA-4D33-8E14-577ED5791C76}" destId="{69069D12-5314-49E5-89E9-CE6792123E07}" srcOrd="2" destOrd="0" parTransId="{0C4A45D1-C244-470E-B340-6549E4C1777C}" sibTransId="{8460A103-D09D-432F-B63C-BF76DCFBD96D}"/>
    <dgm:cxn modelId="{90778F70-8618-4569-8113-22AEE6235725}" type="presOf" srcId="{C0709A92-EABF-40A8-8F58-BBF6B9CA92D7}" destId="{F6C06482-ACB0-42E4-B76D-19B8F52DAAA1}" srcOrd="0" destOrd="0" presId="urn:microsoft.com/office/officeart/2005/8/layout/radial6"/>
    <dgm:cxn modelId="{D2D5A858-BC48-4BEA-9A21-5A8B3C2CBC9F}" type="presOf" srcId="{69069D12-5314-49E5-89E9-CE6792123E07}" destId="{47E95430-FED1-40C2-8000-27D8C5DDFA66}" srcOrd="0" destOrd="0" presId="urn:microsoft.com/office/officeart/2005/8/layout/radial6"/>
    <dgm:cxn modelId="{7A55777B-F4B7-4525-BBF5-611F516484D2}" srcId="{9677B4FC-1EEA-4D33-8E14-577ED5791C76}" destId="{0D581B1E-46D6-47B9-A7CE-A712985C7193}" srcOrd="1" destOrd="0" parTransId="{27F5C136-5218-444E-B0F1-7C80C68D0092}" sibTransId="{4E707E9A-7F81-403E-934A-96C7AAD0EA8D}"/>
    <dgm:cxn modelId="{D33AAA92-5FB4-4A36-8B8F-919C94B79A1C}" type="presOf" srcId="{0D581B1E-46D6-47B9-A7CE-A712985C7193}" destId="{0D028C87-68B5-4D8F-91A4-9B81B574C5A1}" srcOrd="0" destOrd="0" presId="urn:microsoft.com/office/officeart/2005/8/layout/radial6"/>
    <dgm:cxn modelId="{56C6A3A9-ADB8-431D-B6AD-4304B5E3BE26}" type="presOf" srcId="{8460A103-D09D-432F-B63C-BF76DCFBD96D}" destId="{83223B51-3FF9-4EAD-8B17-7AFF871EB127}" srcOrd="0" destOrd="0" presId="urn:microsoft.com/office/officeart/2005/8/layout/radial6"/>
    <dgm:cxn modelId="{0A80AFC4-B7B2-4FB7-B24E-B729218570FC}" type="presOf" srcId="{1BF79216-01A6-4E4F-820E-65B4DC6D2C33}" destId="{B6596D6E-4D84-467A-8F04-9289D421D18B}" srcOrd="0" destOrd="0" presId="urn:microsoft.com/office/officeart/2005/8/layout/radial6"/>
    <dgm:cxn modelId="{7D39ACC6-C52F-40CB-A9E8-D550752DABBB}" type="presOf" srcId="{4E707E9A-7F81-403E-934A-96C7AAD0EA8D}" destId="{BDAAFF9E-C397-492B-BA97-0B5C69C7EE0C}" srcOrd="0" destOrd="0" presId="urn:microsoft.com/office/officeart/2005/8/layout/radial6"/>
    <dgm:cxn modelId="{44050CC9-AF20-4E4F-A845-0D5A7C4B81A9}" srcId="{2BC09063-7155-4047-809E-4BF7BDB22659}" destId="{9677B4FC-1EEA-4D33-8E14-577ED5791C76}" srcOrd="0" destOrd="0" parTransId="{E5D0B67D-88BA-489E-9776-83E9B0542B1A}" sibTransId="{025161A2-1C58-42E7-97FF-ACFC5D0BAD47}"/>
    <dgm:cxn modelId="{341409E6-557C-40E0-B243-B0F1FE93249F}" type="presOf" srcId="{2BC09063-7155-4047-809E-4BF7BDB22659}" destId="{16819A64-979F-494A-8695-F070BD5393D6}" srcOrd="0" destOrd="0" presId="urn:microsoft.com/office/officeart/2005/8/layout/radial6"/>
    <dgm:cxn modelId="{33057790-F534-400C-B727-8FD9BFD9C038}" type="presParOf" srcId="{16819A64-979F-494A-8695-F070BD5393D6}" destId="{6B4072F7-3C72-4CA9-BCC5-04639117BB97}" srcOrd="0" destOrd="0" presId="urn:microsoft.com/office/officeart/2005/8/layout/radial6"/>
    <dgm:cxn modelId="{34594B62-DBD4-41AF-A687-680D66F37EB7}" type="presParOf" srcId="{16819A64-979F-494A-8695-F070BD5393D6}" destId="{F6C06482-ACB0-42E4-B76D-19B8F52DAAA1}" srcOrd="1" destOrd="0" presId="urn:microsoft.com/office/officeart/2005/8/layout/radial6"/>
    <dgm:cxn modelId="{F610F5B2-CC60-409F-8F4D-DB4895F7F81E}" type="presParOf" srcId="{16819A64-979F-494A-8695-F070BD5393D6}" destId="{21E6DEC6-8050-4D31-B466-44580900F56B}" srcOrd="2" destOrd="0" presId="urn:microsoft.com/office/officeart/2005/8/layout/radial6"/>
    <dgm:cxn modelId="{DE94781D-7919-4B29-8364-B03155FFECF5}" type="presParOf" srcId="{16819A64-979F-494A-8695-F070BD5393D6}" destId="{B6596D6E-4D84-467A-8F04-9289D421D18B}" srcOrd="3" destOrd="0" presId="urn:microsoft.com/office/officeart/2005/8/layout/radial6"/>
    <dgm:cxn modelId="{160C9C46-9F49-4A55-9FD8-0C9BAD061017}" type="presParOf" srcId="{16819A64-979F-494A-8695-F070BD5393D6}" destId="{0D028C87-68B5-4D8F-91A4-9B81B574C5A1}" srcOrd="4" destOrd="0" presId="urn:microsoft.com/office/officeart/2005/8/layout/radial6"/>
    <dgm:cxn modelId="{A29B7FAC-FD13-4F11-B3FD-70365DEB5A3A}" type="presParOf" srcId="{16819A64-979F-494A-8695-F070BD5393D6}" destId="{9A839842-1560-4D5D-AF51-ECF389596357}" srcOrd="5" destOrd="0" presId="urn:microsoft.com/office/officeart/2005/8/layout/radial6"/>
    <dgm:cxn modelId="{03203009-C00E-451D-B330-4773E5C8FF52}" type="presParOf" srcId="{16819A64-979F-494A-8695-F070BD5393D6}" destId="{BDAAFF9E-C397-492B-BA97-0B5C69C7EE0C}" srcOrd="6" destOrd="0" presId="urn:microsoft.com/office/officeart/2005/8/layout/radial6"/>
    <dgm:cxn modelId="{B5FA1B04-14E6-4178-9CF9-67D6828D8558}" type="presParOf" srcId="{16819A64-979F-494A-8695-F070BD5393D6}" destId="{47E95430-FED1-40C2-8000-27D8C5DDFA66}" srcOrd="7" destOrd="0" presId="urn:microsoft.com/office/officeart/2005/8/layout/radial6"/>
    <dgm:cxn modelId="{13271D14-A2C8-4699-91D1-5DBC36FB1B9E}" type="presParOf" srcId="{16819A64-979F-494A-8695-F070BD5393D6}" destId="{E6495C08-7883-444C-88A0-4F91F67EE8FA}" srcOrd="8" destOrd="0" presId="urn:microsoft.com/office/officeart/2005/8/layout/radial6"/>
    <dgm:cxn modelId="{DCBA7DBD-342E-46C4-8639-5EABB01B8352}" type="presParOf" srcId="{16819A64-979F-494A-8695-F070BD5393D6}" destId="{83223B51-3FF9-4EAD-8B17-7AFF871EB127}"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C09063-7155-4047-809E-4BF7BDB22659}"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GB"/>
        </a:p>
      </dgm:t>
    </dgm:pt>
    <dgm:pt modelId="{9677B4FC-1EEA-4D33-8E14-577ED5791C76}">
      <dgm:prSet phldrT="[Text]" custT="1"/>
      <dgm:spPr/>
      <dgm:t>
        <a:bodyPr/>
        <a:lstStyle/>
        <a:p>
          <a:r>
            <a:rPr lang="en-GB" sz="2200" b="1" dirty="0">
              <a:latin typeface="+mn-lt"/>
            </a:rPr>
            <a:t>Observation</a:t>
          </a:r>
        </a:p>
      </dgm:t>
    </dgm:pt>
    <dgm:pt modelId="{E5D0B67D-88BA-489E-9776-83E9B0542B1A}" type="parTrans" cxnId="{44050CC9-AF20-4E4F-A845-0D5A7C4B81A9}">
      <dgm:prSet/>
      <dgm:spPr/>
      <dgm:t>
        <a:bodyPr/>
        <a:lstStyle/>
        <a:p>
          <a:endParaRPr lang="en-GB">
            <a:latin typeface="+mn-lt"/>
          </a:endParaRPr>
        </a:p>
      </dgm:t>
    </dgm:pt>
    <dgm:pt modelId="{025161A2-1C58-42E7-97FF-ACFC5D0BAD47}" type="sibTrans" cxnId="{44050CC9-AF20-4E4F-A845-0D5A7C4B81A9}">
      <dgm:prSet/>
      <dgm:spPr/>
      <dgm:t>
        <a:bodyPr/>
        <a:lstStyle/>
        <a:p>
          <a:endParaRPr lang="en-GB">
            <a:latin typeface="+mn-lt"/>
          </a:endParaRPr>
        </a:p>
      </dgm:t>
    </dgm:pt>
    <dgm:pt modelId="{C0709A92-EABF-40A8-8F58-BBF6B9CA92D7}">
      <dgm:prSet phldrT="[Text]"/>
      <dgm:spPr/>
      <dgm:t>
        <a:bodyPr/>
        <a:lstStyle/>
        <a:p>
          <a:r>
            <a:rPr lang="en-GB" b="1" dirty="0">
              <a:latin typeface="+mn-lt"/>
            </a:rPr>
            <a:t>Describe what is noteworthy</a:t>
          </a:r>
        </a:p>
      </dgm:t>
    </dgm:pt>
    <dgm:pt modelId="{473A3EA6-30DC-428D-8DDD-91274123A62A}" type="parTrans" cxnId="{8454CB1B-670C-4FEC-A33C-10E450FB4C3E}">
      <dgm:prSet/>
      <dgm:spPr/>
      <dgm:t>
        <a:bodyPr/>
        <a:lstStyle/>
        <a:p>
          <a:endParaRPr lang="en-GB">
            <a:latin typeface="+mn-lt"/>
          </a:endParaRPr>
        </a:p>
      </dgm:t>
    </dgm:pt>
    <dgm:pt modelId="{1BF79216-01A6-4E4F-820E-65B4DC6D2C33}" type="sibTrans" cxnId="{8454CB1B-670C-4FEC-A33C-10E450FB4C3E}">
      <dgm:prSet/>
      <dgm:spPr/>
      <dgm:t>
        <a:bodyPr/>
        <a:lstStyle/>
        <a:p>
          <a:endParaRPr lang="en-GB">
            <a:latin typeface="+mn-lt"/>
          </a:endParaRPr>
        </a:p>
      </dgm:t>
    </dgm:pt>
    <dgm:pt modelId="{0D581B1E-46D6-47B9-A7CE-A712985C7193}">
      <dgm:prSet phldrT="[Text]" custT="1"/>
      <dgm:spPr/>
      <dgm:t>
        <a:bodyPr/>
        <a:lstStyle/>
        <a:p>
          <a:r>
            <a:rPr lang="en-GB" sz="1600" b="1" dirty="0">
              <a:latin typeface="+mn-lt"/>
            </a:rPr>
            <a:t>Analyse</a:t>
          </a:r>
        </a:p>
      </dgm:t>
    </dgm:pt>
    <dgm:pt modelId="{27F5C136-5218-444E-B0F1-7C80C68D0092}" type="parTrans" cxnId="{7A55777B-F4B7-4525-BBF5-611F516484D2}">
      <dgm:prSet/>
      <dgm:spPr/>
      <dgm:t>
        <a:bodyPr/>
        <a:lstStyle/>
        <a:p>
          <a:endParaRPr lang="en-GB">
            <a:latin typeface="+mn-lt"/>
          </a:endParaRPr>
        </a:p>
      </dgm:t>
    </dgm:pt>
    <dgm:pt modelId="{4E707E9A-7F81-403E-934A-96C7AAD0EA8D}" type="sibTrans" cxnId="{7A55777B-F4B7-4525-BBF5-611F516484D2}">
      <dgm:prSet/>
      <dgm:spPr/>
      <dgm:t>
        <a:bodyPr/>
        <a:lstStyle/>
        <a:p>
          <a:endParaRPr lang="en-GB">
            <a:latin typeface="+mn-lt"/>
          </a:endParaRPr>
        </a:p>
      </dgm:t>
    </dgm:pt>
    <dgm:pt modelId="{69069D12-5314-49E5-89E9-CE6792123E07}">
      <dgm:prSet phldrT="[Text]"/>
      <dgm:spPr/>
      <dgm:t>
        <a:bodyPr/>
        <a:lstStyle/>
        <a:p>
          <a:r>
            <a:rPr lang="en-US" altLang="en-US" b="1" dirty="0">
              <a:latin typeface="+mn-lt"/>
              <a:sym typeface="Century Gothic" pitchFamily="34" charset="0"/>
            </a:rPr>
            <a:t>Improve</a:t>
          </a:r>
          <a:endParaRPr lang="en-GB" dirty="0">
            <a:latin typeface="+mn-lt"/>
          </a:endParaRPr>
        </a:p>
      </dgm:t>
    </dgm:pt>
    <dgm:pt modelId="{0C4A45D1-C244-470E-B340-6549E4C1777C}" type="parTrans" cxnId="{38172534-103C-464C-B8EB-54700417D6C3}">
      <dgm:prSet/>
      <dgm:spPr/>
      <dgm:t>
        <a:bodyPr/>
        <a:lstStyle/>
        <a:p>
          <a:endParaRPr lang="en-GB">
            <a:latin typeface="+mn-lt"/>
          </a:endParaRPr>
        </a:p>
      </dgm:t>
    </dgm:pt>
    <dgm:pt modelId="{8460A103-D09D-432F-B63C-BF76DCFBD96D}" type="sibTrans" cxnId="{38172534-103C-464C-B8EB-54700417D6C3}">
      <dgm:prSet/>
      <dgm:spPr/>
      <dgm:t>
        <a:bodyPr/>
        <a:lstStyle/>
        <a:p>
          <a:endParaRPr lang="en-GB">
            <a:latin typeface="+mn-lt"/>
          </a:endParaRPr>
        </a:p>
      </dgm:t>
    </dgm:pt>
    <dgm:pt modelId="{16819A64-979F-494A-8695-F070BD5393D6}" type="pres">
      <dgm:prSet presAssocID="{2BC09063-7155-4047-809E-4BF7BDB22659}" presName="Name0" presStyleCnt="0">
        <dgm:presLayoutVars>
          <dgm:chMax val="1"/>
          <dgm:dir/>
          <dgm:animLvl val="ctr"/>
          <dgm:resizeHandles val="exact"/>
        </dgm:presLayoutVars>
      </dgm:prSet>
      <dgm:spPr/>
    </dgm:pt>
    <dgm:pt modelId="{6B4072F7-3C72-4CA9-BCC5-04639117BB97}" type="pres">
      <dgm:prSet presAssocID="{9677B4FC-1EEA-4D33-8E14-577ED5791C76}" presName="centerShape" presStyleLbl="node0" presStyleIdx="0" presStyleCnt="1"/>
      <dgm:spPr/>
    </dgm:pt>
    <dgm:pt modelId="{F6C06482-ACB0-42E4-B76D-19B8F52DAAA1}" type="pres">
      <dgm:prSet presAssocID="{C0709A92-EABF-40A8-8F58-BBF6B9CA92D7}" presName="node" presStyleLbl="node1" presStyleIdx="0" presStyleCnt="3">
        <dgm:presLayoutVars>
          <dgm:bulletEnabled val="1"/>
        </dgm:presLayoutVars>
      </dgm:prSet>
      <dgm:spPr/>
    </dgm:pt>
    <dgm:pt modelId="{21E6DEC6-8050-4D31-B466-44580900F56B}" type="pres">
      <dgm:prSet presAssocID="{C0709A92-EABF-40A8-8F58-BBF6B9CA92D7}" presName="dummy" presStyleCnt="0"/>
      <dgm:spPr/>
    </dgm:pt>
    <dgm:pt modelId="{B6596D6E-4D84-467A-8F04-9289D421D18B}" type="pres">
      <dgm:prSet presAssocID="{1BF79216-01A6-4E4F-820E-65B4DC6D2C33}" presName="sibTrans" presStyleLbl="sibTrans2D1" presStyleIdx="0" presStyleCnt="3"/>
      <dgm:spPr/>
    </dgm:pt>
    <dgm:pt modelId="{0D028C87-68B5-4D8F-91A4-9B81B574C5A1}" type="pres">
      <dgm:prSet presAssocID="{0D581B1E-46D6-47B9-A7CE-A712985C7193}" presName="node" presStyleLbl="node1" presStyleIdx="1" presStyleCnt="3">
        <dgm:presLayoutVars>
          <dgm:bulletEnabled val="1"/>
        </dgm:presLayoutVars>
      </dgm:prSet>
      <dgm:spPr/>
    </dgm:pt>
    <dgm:pt modelId="{9A839842-1560-4D5D-AF51-ECF389596357}" type="pres">
      <dgm:prSet presAssocID="{0D581B1E-46D6-47B9-A7CE-A712985C7193}" presName="dummy" presStyleCnt="0"/>
      <dgm:spPr/>
    </dgm:pt>
    <dgm:pt modelId="{BDAAFF9E-C397-492B-BA97-0B5C69C7EE0C}" type="pres">
      <dgm:prSet presAssocID="{4E707E9A-7F81-403E-934A-96C7AAD0EA8D}" presName="sibTrans" presStyleLbl="sibTrans2D1" presStyleIdx="1" presStyleCnt="3"/>
      <dgm:spPr/>
    </dgm:pt>
    <dgm:pt modelId="{47E95430-FED1-40C2-8000-27D8C5DDFA66}" type="pres">
      <dgm:prSet presAssocID="{69069D12-5314-49E5-89E9-CE6792123E07}" presName="node" presStyleLbl="node1" presStyleIdx="2" presStyleCnt="3">
        <dgm:presLayoutVars>
          <dgm:bulletEnabled val="1"/>
        </dgm:presLayoutVars>
      </dgm:prSet>
      <dgm:spPr/>
    </dgm:pt>
    <dgm:pt modelId="{E6495C08-7883-444C-88A0-4F91F67EE8FA}" type="pres">
      <dgm:prSet presAssocID="{69069D12-5314-49E5-89E9-CE6792123E07}" presName="dummy" presStyleCnt="0"/>
      <dgm:spPr/>
    </dgm:pt>
    <dgm:pt modelId="{83223B51-3FF9-4EAD-8B17-7AFF871EB127}" type="pres">
      <dgm:prSet presAssocID="{8460A103-D09D-432F-B63C-BF76DCFBD96D}" presName="sibTrans" presStyleLbl="sibTrans2D1" presStyleIdx="2" presStyleCnt="3"/>
      <dgm:spPr/>
    </dgm:pt>
  </dgm:ptLst>
  <dgm:cxnLst>
    <dgm:cxn modelId="{72092518-7DBF-449A-BBE6-5498C20F4BDA}" type="presOf" srcId="{1BF79216-01A6-4E4F-820E-65B4DC6D2C33}" destId="{B6596D6E-4D84-467A-8F04-9289D421D18B}" srcOrd="0" destOrd="0" presId="urn:microsoft.com/office/officeart/2005/8/layout/radial6"/>
    <dgm:cxn modelId="{8454CB1B-670C-4FEC-A33C-10E450FB4C3E}" srcId="{9677B4FC-1EEA-4D33-8E14-577ED5791C76}" destId="{C0709A92-EABF-40A8-8F58-BBF6B9CA92D7}" srcOrd="0" destOrd="0" parTransId="{473A3EA6-30DC-428D-8DDD-91274123A62A}" sibTransId="{1BF79216-01A6-4E4F-820E-65B4DC6D2C33}"/>
    <dgm:cxn modelId="{38172534-103C-464C-B8EB-54700417D6C3}" srcId="{9677B4FC-1EEA-4D33-8E14-577ED5791C76}" destId="{69069D12-5314-49E5-89E9-CE6792123E07}" srcOrd="2" destOrd="0" parTransId="{0C4A45D1-C244-470E-B340-6549E4C1777C}" sibTransId="{8460A103-D09D-432F-B63C-BF76DCFBD96D}"/>
    <dgm:cxn modelId="{8A84AD3F-96E6-45D3-B383-9C63424BD62D}" type="presOf" srcId="{2BC09063-7155-4047-809E-4BF7BDB22659}" destId="{16819A64-979F-494A-8695-F070BD5393D6}" srcOrd="0" destOrd="0" presId="urn:microsoft.com/office/officeart/2005/8/layout/radial6"/>
    <dgm:cxn modelId="{0F85A441-532D-4E51-AD9B-90984705E86C}" type="presOf" srcId="{69069D12-5314-49E5-89E9-CE6792123E07}" destId="{47E95430-FED1-40C2-8000-27D8C5DDFA66}" srcOrd="0" destOrd="0" presId="urn:microsoft.com/office/officeart/2005/8/layout/radial6"/>
    <dgm:cxn modelId="{7A55777B-F4B7-4525-BBF5-611F516484D2}" srcId="{9677B4FC-1EEA-4D33-8E14-577ED5791C76}" destId="{0D581B1E-46D6-47B9-A7CE-A712985C7193}" srcOrd="1" destOrd="0" parTransId="{27F5C136-5218-444E-B0F1-7C80C68D0092}" sibTransId="{4E707E9A-7F81-403E-934A-96C7AAD0EA8D}"/>
    <dgm:cxn modelId="{77F3627F-8857-42A4-AC46-563500EC68AF}" type="presOf" srcId="{0D581B1E-46D6-47B9-A7CE-A712985C7193}" destId="{0D028C87-68B5-4D8F-91A4-9B81B574C5A1}" srcOrd="0" destOrd="0" presId="urn:microsoft.com/office/officeart/2005/8/layout/radial6"/>
    <dgm:cxn modelId="{E15E63A1-969E-4004-A593-315DC9D59B68}" type="presOf" srcId="{C0709A92-EABF-40A8-8F58-BBF6B9CA92D7}" destId="{F6C06482-ACB0-42E4-B76D-19B8F52DAAA1}" srcOrd="0" destOrd="0" presId="urn:microsoft.com/office/officeart/2005/8/layout/radial6"/>
    <dgm:cxn modelId="{124F1BAF-6364-48A8-9D84-1C788DE5B2A9}" type="presOf" srcId="{4E707E9A-7F81-403E-934A-96C7AAD0EA8D}" destId="{BDAAFF9E-C397-492B-BA97-0B5C69C7EE0C}" srcOrd="0" destOrd="0" presId="urn:microsoft.com/office/officeart/2005/8/layout/radial6"/>
    <dgm:cxn modelId="{91B8A2C1-4565-40A0-B481-AAE7F5A39474}" type="presOf" srcId="{8460A103-D09D-432F-B63C-BF76DCFBD96D}" destId="{83223B51-3FF9-4EAD-8B17-7AFF871EB127}" srcOrd="0" destOrd="0" presId="urn:microsoft.com/office/officeart/2005/8/layout/radial6"/>
    <dgm:cxn modelId="{44050CC9-AF20-4E4F-A845-0D5A7C4B81A9}" srcId="{2BC09063-7155-4047-809E-4BF7BDB22659}" destId="{9677B4FC-1EEA-4D33-8E14-577ED5791C76}" srcOrd="0" destOrd="0" parTransId="{E5D0B67D-88BA-489E-9776-83E9B0542B1A}" sibTransId="{025161A2-1C58-42E7-97FF-ACFC5D0BAD47}"/>
    <dgm:cxn modelId="{6E668DCD-70BC-4BCA-A952-526D29B470F8}" type="presOf" srcId="{9677B4FC-1EEA-4D33-8E14-577ED5791C76}" destId="{6B4072F7-3C72-4CA9-BCC5-04639117BB97}" srcOrd="0" destOrd="0" presId="urn:microsoft.com/office/officeart/2005/8/layout/radial6"/>
    <dgm:cxn modelId="{1DE5178A-A528-4938-A849-9447F2DD9AD6}" type="presParOf" srcId="{16819A64-979F-494A-8695-F070BD5393D6}" destId="{6B4072F7-3C72-4CA9-BCC5-04639117BB97}" srcOrd="0" destOrd="0" presId="urn:microsoft.com/office/officeart/2005/8/layout/radial6"/>
    <dgm:cxn modelId="{80A534CB-3B1B-431C-9145-70A661B9059D}" type="presParOf" srcId="{16819A64-979F-494A-8695-F070BD5393D6}" destId="{F6C06482-ACB0-42E4-B76D-19B8F52DAAA1}" srcOrd="1" destOrd="0" presId="urn:microsoft.com/office/officeart/2005/8/layout/radial6"/>
    <dgm:cxn modelId="{9AD113FB-A707-4303-921F-90F0A24F4164}" type="presParOf" srcId="{16819A64-979F-494A-8695-F070BD5393D6}" destId="{21E6DEC6-8050-4D31-B466-44580900F56B}" srcOrd="2" destOrd="0" presId="urn:microsoft.com/office/officeart/2005/8/layout/radial6"/>
    <dgm:cxn modelId="{0E8BD6C4-527B-4409-9EDD-BC3E1B3D98AC}" type="presParOf" srcId="{16819A64-979F-494A-8695-F070BD5393D6}" destId="{B6596D6E-4D84-467A-8F04-9289D421D18B}" srcOrd="3" destOrd="0" presId="urn:microsoft.com/office/officeart/2005/8/layout/radial6"/>
    <dgm:cxn modelId="{88E0D472-12FC-4620-B593-86DCD4B1E2E8}" type="presParOf" srcId="{16819A64-979F-494A-8695-F070BD5393D6}" destId="{0D028C87-68B5-4D8F-91A4-9B81B574C5A1}" srcOrd="4" destOrd="0" presId="urn:microsoft.com/office/officeart/2005/8/layout/radial6"/>
    <dgm:cxn modelId="{BF679C6C-C878-42DD-86AA-BE7105090F86}" type="presParOf" srcId="{16819A64-979F-494A-8695-F070BD5393D6}" destId="{9A839842-1560-4D5D-AF51-ECF389596357}" srcOrd="5" destOrd="0" presId="urn:microsoft.com/office/officeart/2005/8/layout/radial6"/>
    <dgm:cxn modelId="{EB28B5A1-8248-428F-B8EA-E08DC90D1AF1}" type="presParOf" srcId="{16819A64-979F-494A-8695-F070BD5393D6}" destId="{BDAAFF9E-C397-492B-BA97-0B5C69C7EE0C}" srcOrd="6" destOrd="0" presId="urn:microsoft.com/office/officeart/2005/8/layout/radial6"/>
    <dgm:cxn modelId="{34E88768-2577-4E1F-B34E-45E563A0E373}" type="presParOf" srcId="{16819A64-979F-494A-8695-F070BD5393D6}" destId="{47E95430-FED1-40C2-8000-27D8C5DDFA66}" srcOrd="7" destOrd="0" presId="urn:microsoft.com/office/officeart/2005/8/layout/radial6"/>
    <dgm:cxn modelId="{061DAF79-2971-4ED7-A64A-008F52C07818}" type="presParOf" srcId="{16819A64-979F-494A-8695-F070BD5393D6}" destId="{E6495C08-7883-444C-88A0-4F91F67EE8FA}" srcOrd="8" destOrd="0" presId="urn:microsoft.com/office/officeart/2005/8/layout/radial6"/>
    <dgm:cxn modelId="{7EC7AE64-F254-482B-A5DD-9A030AF8A28D}" type="presParOf" srcId="{16819A64-979F-494A-8695-F070BD5393D6}" destId="{83223B51-3FF9-4EAD-8B17-7AFF871EB127}"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C09063-7155-4047-809E-4BF7BDB22659}"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GB"/>
        </a:p>
      </dgm:t>
    </dgm:pt>
    <dgm:pt modelId="{9677B4FC-1EEA-4D33-8E14-577ED5791C76}">
      <dgm:prSet phldrT="[Text]" custT="1"/>
      <dgm:spPr/>
      <dgm:t>
        <a:bodyPr/>
        <a:lstStyle/>
        <a:p>
          <a:r>
            <a:rPr lang="en-GB" sz="2200" b="1" dirty="0">
              <a:latin typeface="+mn-lt"/>
            </a:rPr>
            <a:t>Observation</a:t>
          </a:r>
        </a:p>
      </dgm:t>
    </dgm:pt>
    <dgm:pt modelId="{E5D0B67D-88BA-489E-9776-83E9B0542B1A}" type="parTrans" cxnId="{44050CC9-AF20-4E4F-A845-0D5A7C4B81A9}">
      <dgm:prSet/>
      <dgm:spPr/>
      <dgm:t>
        <a:bodyPr/>
        <a:lstStyle/>
        <a:p>
          <a:endParaRPr lang="en-GB">
            <a:latin typeface="+mn-lt"/>
          </a:endParaRPr>
        </a:p>
      </dgm:t>
    </dgm:pt>
    <dgm:pt modelId="{025161A2-1C58-42E7-97FF-ACFC5D0BAD47}" type="sibTrans" cxnId="{44050CC9-AF20-4E4F-A845-0D5A7C4B81A9}">
      <dgm:prSet/>
      <dgm:spPr/>
      <dgm:t>
        <a:bodyPr/>
        <a:lstStyle/>
        <a:p>
          <a:endParaRPr lang="en-GB">
            <a:latin typeface="+mn-lt"/>
          </a:endParaRPr>
        </a:p>
      </dgm:t>
    </dgm:pt>
    <dgm:pt modelId="{C0709A92-EABF-40A8-8F58-BBF6B9CA92D7}">
      <dgm:prSet phldrT="[Text]"/>
      <dgm:spPr/>
      <dgm:t>
        <a:bodyPr/>
        <a:lstStyle/>
        <a:p>
          <a:r>
            <a:rPr lang="en-GB" b="1" dirty="0">
              <a:latin typeface="+mn-lt"/>
            </a:rPr>
            <a:t>Describe what is noteworthy</a:t>
          </a:r>
        </a:p>
      </dgm:t>
    </dgm:pt>
    <dgm:pt modelId="{473A3EA6-30DC-428D-8DDD-91274123A62A}" type="parTrans" cxnId="{8454CB1B-670C-4FEC-A33C-10E450FB4C3E}">
      <dgm:prSet/>
      <dgm:spPr/>
      <dgm:t>
        <a:bodyPr/>
        <a:lstStyle/>
        <a:p>
          <a:endParaRPr lang="en-GB">
            <a:latin typeface="+mn-lt"/>
          </a:endParaRPr>
        </a:p>
      </dgm:t>
    </dgm:pt>
    <dgm:pt modelId="{1BF79216-01A6-4E4F-820E-65B4DC6D2C33}" type="sibTrans" cxnId="{8454CB1B-670C-4FEC-A33C-10E450FB4C3E}">
      <dgm:prSet/>
      <dgm:spPr/>
      <dgm:t>
        <a:bodyPr/>
        <a:lstStyle/>
        <a:p>
          <a:endParaRPr lang="en-GB">
            <a:latin typeface="+mn-lt"/>
          </a:endParaRPr>
        </a:p>
      </dgm:t>
    </dgm:pt>
    <dgm:pt modelId="{0D581B1E-46D6-47B9-A7CE-A712985C7193}">
      <dgm:prSet phldrT="[Text]" custT="1"/>
      <dgm:spPr/>
      <dgm:t>
        <a:bodyPr/>
        <a:lstStyle/>
        <a:p>
          <a:r>
            <a:rPr lang="en-GB" sz="1600" b="1" dirty="0">
              <a:latin typeface="+mn-lt"/>
            </a:rPr>
            <a:t>Analyse</a:t>
          </a:r>
        </a:p>
      </dgm:t>
    </dgm:pt>
    <dgm:pt modelId="{27F5C136-5218-444E-B0F1-7C80C68D0092}" type="parTrans" cxnId="{7A55777B-F4B7-4525-BBF5-611F516484D2}">
      <dgm:prSet/>
      <dgm:spPr/>
      <dgm:t>
        <a:bodyPr/>
        <a:lstStyle/>
        <a:p>
          <a:endParaRPr lang="en-GB">
            <a:latin typeface="+mn-lt"/>
          </a:endParaRPr>
        </a:p>
      </dgm:t>
    </dgm:pt>
    <dgm:pt modelId="{4E707E9A-7F81-403E-934A-96C7AAD0EA8D}" type="sibTrans" cxnId="{7A55777B-F4B7-4525-BBF5-611F516484D2}">
      <dgm:prSet/>
      <dgm:spPr/>
      <dgm:t>
        <a:bodyPr/>
        <a:lstStyle/>
        <a:p>
          <a:endParaRPr lang="en-GB">
            <a:latin typeface="+mn-lt"/>
          </a:endParaRPr>
        </a:p>
      </dgm:t>
    </dgm:pt>
    <dgm:pt modelId="{69069D12-5314-49E5-89E9-CE6792123E07}">
      <dgm:prSet phldrT="[Text]"/>
      <dgm:spPr/>
      <dgm:t>
        <a:bodyPr/>
        <a:lstStyle/>
        <a:p>
          <a:r>
            <a:rPr lang="en-US" altLang="en-US" b="1" dirty="0">
              <a:latin typeface="+mn-lt"/>
              <a:sym typeface="Century Gothic" pitchFamily="34" charset="0"/>
            </a:rPr>
            <a:t>Improve</a:t>
          </a:r>
          <a:endParaRPr lang="en-GB" dirty="0">
            <a:latin typeface="+mn-lt"/>
          </a:endParaRPr>
        </a:p>
      </dgm:t>
    </dgm:pt>
    <dgm:pt modelId="{0C4A45D1-C244-470E-B340-6549E4C1777C}" type="parTrans" cxnId="{38172534-103C-464C-B8EB-54700417D6C3}">
      <dgm:prSet/>
      <dgm:spPr/>
      <dgm:t>
        <a:bodyPr/>
        <a:lstStyle/>
        <a:p>
          <a:endParaRPr lang="en-GB">
            <a:latin typeface="+mn-lt"/>
          </a:endParaRPr>
        </a:p>
      </dgm:t>
    </dgm:pt>
    <dgm:pt modelId="{8460A103-D09D-432F-B63C-BF76DCFBD96D}" type="sibTrans" cxnId="{38172534-103C-464C-B8EB-54700417D6C3}">
      <dgm:prSet/>
      <dgm:spPr/>
      <dgm:t>
        <a:bodyPr/>
        <a:lstStyle/>
        <a:p>
          <a:endParaRPr lang="en-GB">
            <a:latin typeface="+mn-lt"/>
          </a:endParaRPr>
        </a:p>
      </dgm:t>
    </dgm:pt>
    <dgm:pt modelId="{16819A64-979F-494A-8695-F070BD5393D6}" type="pres">
      <dgm:prSet presAssocID="{2BC09063-7155-4047-809E-4BF7BDB22659}" presName="Name0" presStyleCnt="0">
        <dgm:presLayoutVars>
          <dgm:chMax val="1"/>
          <dgm:dir/>
          <dgm:animLvl val="ctr"/>
          <dgm:resizeHandles val="exact"/>
        </dgm:presLayoutVars>
      </dgm:prSet>
      <dgm:spPr/>
    </dgm:pt>
    <dgm:pt modelId="{6B4072F7-3C72-4CA9-BCC5-04639117BB97}" type="pres">
      <dgm:prSet presAssocID="{9677B4FC-1EEA-4D33-8E14-577ED5791C76}" presName="centerShape" presStyleLbl="node0" presStyleIdx="0" presStyleCnt="1"/>
      <dgm:spPr/>
    </dgm:pt>
    <dgm:pt modelId="{F6C06482-ACB0-42E4-B76D-19B8F52DAAA1}" type="pres">
      <dgm:prSet presAssocID="{C0709A92-EABF-40A8-8F58-BBF6B9CA92D7}" presName="node" presStyleLbl="node1" presStyleIdx="0" presStyleCnt="3">
        <dgm:presLayoutVars>
          <dgm:bulletEnabled val="1"/>
        </dgm:presLayoutVars>
      </dgm:prSet>
      <dgm:spPr/>
    </dgm:pt>
    <dgm:pt modelId="{21E6DEC6-8050-4D31-B466-44580900F56B}" type="pres">
      <dgm:prSet presAssocID="{C0709A92-EABF-40A8-8F58-BBF6B9CA92D7}" presName="dummy" presStyleCnt="0"/>
      <dgm:spPr/>
    </dgm:pt>
    <dgm:pt modelId="{B6596D6E-4D84-467A-8F04-9289D421D18B}" type="pres">
      <dgm:prSet presAssocID="{1BF79216-01A6-4E4F-820E-65B4DC6D2C33}" presName="sibTrans" presStyleLbl="sibTrans2D1" presStyleIdx="0" presStyleCnt="3"/>
      <dgm:spPr/>
    </dgm:pt>
    <dgm:pt modelId="{0D028C87-68B5-4D8F-91A4-9B81B574C5A1}" type="pres">
      <dgm:prSet presAssocID="{0D581B1E-46D6-47B9-A7CE-A712985C7193}" presName="node" presStyleLbl="node1" presStyleIdx="1" presStyleCnt="3">
        <dgm:presLayoutVars>
          <dgm:bulletEnabled val="1"/>
        </dgm:presLayoutVars>
      </dgm:prSet>
      <dgm:spPr/>
    </dgm:pt>
    <dgm:pt modelId="{9A839842-1560-4D5D-AF51-ECF389596357}" type="pres">
      <dgm:prSet presAssocID="{0D581B1E-46D6-47B9-A7CE-A712985C7193}" presName="dummy" presStyleCnt="0"/>
      <dgm:spPr/>
    </dgm:pt>
    <dgm:pt modelId="{BDAAFF9E-C397-492B-BA97-0B5C69C7EE0C}" type="pres">
      <dgm:prSet presAssocID="{4E707E9A-7F81-403E-934A-96C7AAD0EA8D}" presName="sibTrans" presStyleLbl="sibTrans2D1" presStyleIdx="1" presStyleCnt="3"/>
      <dgm:spPr/>
    </dgm:pt>
    <dgm:pt modelId="{47E95430-FED1-40C2-8000-27D8C5DDFA66}" type="pres">
      <dgm:prSet presAssocID="{69069D12-5314-49E5-89E9-CE6792123E07}" presName="node" presStyleLbl="node1" presStyleIdx="2" presStyleCnt="3">
        <dgm:presLayoutVars>
          <dgm:bulletEnabled val="1"/>
        </dgm:presLayoutVars>
      </dgm:prSet>
      <dgm:spPr/>
    </dgm:pt>
    <dgm:pt modelId="{E6495C08-7883-444C-88A0-4F91F67EE8FA}" type="pres">
      <dgm:prSet presAssocID="{69069D12-5314-49E5-89E9-CE6792123E07}" presName="dummy" presStyleCnt="0"/>
      <dgm:spPr/>
    </dgm:pt>
    <dgm:pt modelId="{83223B51-3FF9-4EAD-8B17-7AFF871EB127}" type="pres">
      <dgm:prSet presAssocID="{8460A103-D09D-432F-B63C-BF76DCFBD96D}" presName="sibTrans" presStyleLbl="sibTrans2D1" presStyleIdx="2" presStyleCnt="3"/>
      <dgm:spPr/>
    </dgm:pt>
  </dgm:ptLst>
  <dgm:cxnLst>
    <dgm:cxn modelId="{8454CB1B-670C-4FEC-A33C-10E450FB4C3E}" srcId="{9677B4FC-1EEA-4D33-8E14-577ED5791C76}" destId="{C0709A92-EABF-40A8-8F58-BBF6B9CA92D7}" srcOrd="0" destOrd="0" parTransId="{473A3EA6-30DC-428D-8DDD-91274123A62A}" sibTransId="{1BF79216-01A6-4E4F-820E-65B4DC6D2C33}"/>
    <dgm:cxn modelId="{38172534-103C-464C-B8EB-54700417D6C3}" srcId="{9677B4FC-1EEA-4D33-8E14-577ED5791C76}" destId="{69069D12-5314-49E5-89E9-CE6792123E07}" srcOrd="2" destOrd="0" parTransId="{0C4A45D1-C244-470E-B340-6549E4C1777C}" sibTransId="{8460A103-D09D-432F-B63C-BF76DCFBD96D}"/>
    <dgm:cxn modelId="{EF94515C-F5CC-4FBE-978C-3CDBAB572272}" type="presOf" srcId="{0D581B1E-46D6-47B9-A7CE-A712985C7193}" destId="{0D028C87-68B5-4D8F-91A4-9B81B574C5A1}" srcOrd="0" destOrd="0" presId="urn:microsoft.com/office/officeart/2005/8/layout/radial6"/>
    <dgm:cxn modelId="{4C38275F-B875-43F0-BAC8-82469B5E09CC}" type="presOf" srcId="{1BF79216-01A6-4E4F-820E-65B4DC6D2C33}" destId="{B6596D6E-4D84-467A-8F04-9289D421D18B}" srcOrd="0" destOrd="0" presId="urn:microsoft.com/office/officeart/2005/8/layout/radial6"/>
    <dgm:cxn modelId="{FBCB554E-06F5-41A5-8966-A587B4F3D691}" type="presOf" srcId="{8460A103-D09D-432F-B63C-BF76DCFBD96D}" destId="{83223B51-3FF9-4EAD-8B17-7AFF871EB127}" srcOrd="0" destOrd="0" presId="urn:microsoft.com/office/officeart/2005/8/layout/radial6"/>
    <dgm:cxn modelId="{7A55777B-F4B7-4525-BBF5-611F516484D2}" srcId="{9677B4FC-1EEA-4D33-8E14-577ED5791C76}" destId="{0D581B1E-46D6-47B9-A7CE-A712985C7193}" srcOrd="1" destOrd="0" parTransId="{27F5C136-5218-444E-B0F1-7C80C68D0092}" sibTransId="{4E707E9A-7F81-403E-934A-96C7AAD0EA8D}"/>
    <dgm:cxn modelId="{39DD8982-4258-4B33-A953-0C5DA9120771}" type="presOf" srcId="{2BC09063-7155-4047-809E-4BF7BDB22659}" destId="{16819A64-979F-494A-8695-F070BD5393D6}" srcOrd="0" destOrd="0" presId="urn:microsoft.com/office/officeart/2005/8/layout/radial6"/>
    <dgm:cxn modelId="{E77D799E-1D29-42B1-B2D1-9D06687CE4F2}" type="presOf" srcId="{4E707E9A-7F81-403E-934A-96C7AAD0EA8D}" destId="{BDAAFF9E-C397-492B-BA97-0B5C69C7EE0C}" srcOrd="0" destOrd="0" presId="urn:microsoft.com/office/officeart/2005/8/layout/radial6"/>
    <dgm:cxn modelId="{ED9D4DAD-5869-4BD1-86EB-AE7E826FDE85}" type="presOf" srcId="{69069D12-5314-49E5-89E9-CE6792123E07}" destId="{47E95430-FED1-40C2-8000-27D8C5DDFA66}" srcOrd="0" destOrd="0" presId="urn:microsoft.com/office/officeart/2005/8/layout/radial6"/>
    <dgm:cxn modelId="{44050CC9-AF20-4E4F-A845-0D5A7C4B81A9}" srcId="{2BC09063-7155-4047-809E-4BF7BDB22659}" destId="{9677B4FC-1EEA-4D33-8E14-577ED5791C76}" srcOrd="0" destOrd="0" parTransId="{E5D0B67D-88BA-489E-9776-83E9B0542B1A}" sibTransId="{025161A2-1C58-42E7-97FF-ACFC5D0BAD47}"/>
    <dgm:cxn modelId="{D297CBF0-1245-4AD1-83D1-7A73D2B13D93}" type="presOf" srcId="{C0709A92-EABF-40A8-8F58-BBF6B9CA92D7}" destId="{F6C06482-ACB0-42E4-B76D-19B8F52DAAA1}" srcOrd="0" destOrd="0" presId="urn:microsoft.com/office/officeart/2005/8/layout/radial6"/>
    <dgm:cxn modelId="{285B26F5-C956-404E-8D9A-476970E35495}" type="presOf" srcId="{9677B4FC-1EEA-4D33-8E14-577ED5791C76}" destId="{6B4072F7-3C72-4CA9-BCC5-04639117BB97}" srcOrd="0" destOrd="0" presId="urn:microsoft.com/office/officeart/2005/8/layout/radial6"/>
    <dgm:cxn modelId="{8FC788A5-D6DF-4B19-8AE4-867B97F49478}" type="presParOf" srcId="{16819A64-979F-494A-8695-F070BD5393D6}" destId="{6B4072F7-3C72-4CA9-BCC5-04639117BB97}" srcOrd="0" destOrd="0" presId="urn:microsoft.com/office/officeart/2005/8/layout/radial6"/>
    <dgm:cxn modelId="{5DF395CE-538C-4123-AAFE-A9C5A272EF4C}" type="presParOf" srcId="{16819A64-979F-494A-8695-F070BD5393D6}" destId="{F6C06482-ACB0-42E4-B76D-19B8F52DAAA1}" srcOrd="1" destOrd="0" presId="urn:microsoft.com/office/officeart/2005/8/layout/radial6"/>
    <dgm:cxn modelId="{876ECDC3-3AD0-4C68-A09B-D1319761366D}" type="presParOf" srcId="{16819A64-979F-494A-8695-F070BD5393D6}" destId="{21E6DEC6-8050-4D31-B466-44580900F56B}" srcOrd="2" destOrd="0" presId="urn:microsoft.com/office/officeart/2005/8/layout/radial6"/>
    <dgm:cxn modelId="{E7F25878-8102-48FE-B645-C95735032BD2}" type="presParOf" srcId="{16819A64-979F-494A-8695-F070BD5393D6}" destId="{B6596D6E-4D84-467A-8F04-9289D421D18B}" srcOrd="3" destOrd="0" presId="urn:microsoft.com/office/officeart/2005/8/layout/radial6"/>
    <dgm:cxn modelId="{655CE27B-905D-4877-AE35-3F6EFBA1D86D}" type="presParOf" srcId="{16819A64-979F-494A-8695-F070BD5393D6}" destId="{0D028C87-68B5-4D8F-91A4-9B81B574C5A1}" srcOrd="4" destOrd="0" presId="urn:microsoft.com/office/officeart/2005/8/layout/radial6"/>
    <dgm:cxn modelId="{848D6BA2-3873-4AED-855F-C36E9BC34B0D}" type="presParOf" srcId="{16819A64-979F-494A-8695-F070BD5393D6}" destId="{9A839842-1560-4D5D-AF51-ECF389596357}" srcOrd="5" destOrd="0" presId="urn:microsoft.com/office/officeart/2005/8/layout/radial6"/>
    <dgm:cxn modelId="{E49A7910-5C6D-44AD-B59A-702BF892712B}" type="presParOf" srcId="{16819A64-979F-494A-8695-F070BD5393D6}" destId="{BDAAFF9E-C397-492B-BA97-0B5C69C7EE0C}" srcOrd="6" destOrd="0" presId="urn:microsoft.com/office/officeart/2005/8/layout/radial6"/>
    <dgm:cxn modelId="{CA231386-4484-422A-831C-DFD77D6E13F7}" type="presParOf" srcId="{16819A64-979F-494A-8695-F070BD5393D6}" destId="{47E95430-FED1-40C2-8000-27D8C5DDFA66}" srcOrd="7" destOrd="0" presId="urn:microsoft.com/office/officeart/2005/8/layout/radial6"/>
    <dgm:cxn modelId="{CACBE12C-15E3-4A20-8E23-948EF8C0F286}" type="presParOf" srcId="{16819A64-979F-494A-8695-F070BD5393D6}" destId="{E6495C08-7883-444C-88A0-4F91F67EE8FA}" srcOrd="8" destOrd="0" presId="urn:microsoft.com/office/officeart/2005/8/layout/radial6"/>
    <dgm:cxn modelId="{84E8097A-E2C4-4375-AFEC-5F6BA90E85C6}" type="presParOf" srcId="{16819A64-979F-494A-8695-F070BD5393D6}" destId="{83223B51-3FF9-4EAD-8B17-7AFF871EB127}"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23B51-3FF9-4EAD-8B17-7AFF871EB127}">
      <dsp:nvSpPr>
        <dsp:cNvPr id="0" name=""/>
        <dsp:cNvSpPr/>
      </dsp:nvSpPr>
      <dsp:spPr>
        <a:xfrm>
          <a:off x="2137284" y="778031"/>
          <a:ext cx="5197091" cy="5197091"/>
        </a:xfrm>
        <a:prstGeom prst="blockArc">
          <a:avLst>
            <a:gd name="adj1" fmla="val 9000000"/>
            <a:gd name="adj2" fmla="val 162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DAAFF9E-C397-492B-BA97-0B5C69C7EE0C}">
      <dsp:nvSpPr>
        <dsp:cNvPr id="0" name=""/>
        <dsp:cNvSpPr/>
      </dsp:nvSpPr>
      <dsp:spPr>
        <a:xfrm>
          <a:off x="2137284" y="778031"/>
          <a:ext cx="5197091" cy="5197091"/>
        </a:xfrm>
        <a:prstGeom prst="blockArc">
          <a:avLst>
            <a:gd name="adj1" fmla="val 1800000"/>
            <a:gd name="adj2" fmla="val 90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596D6E-4D84-467A-8F04-9289D421D18B}">
      <dsp:nvSpPr>
        <dsp:cNvPr id="0" name=""/>
        <dsp:cNvSpPr/>
      </dsp:nvSpPr>
      <dsp:spPr>
        <a:xfrm>
          <a:off x="2137284" y="778031"/>
          <a:ext cx="5197091" cy="5197091"/>
        </a:xfrm>
        <a:prstGeom prst="blockArc">
          <a:avLst>
            <a:gd name="adj1" fmla="val 16200000"/>
            <a:gd name="adj2" fmla="val 18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4072F7-3C72-4CA9-BCC5-04639117BB97}">
      <dsp:nvSpPr>
        <dsp:cNvPr id="0" name=""/>
        <dsp:cNvSpPr/>
      </dsp:nvSpPr>
      <dsp:spPr>
        <a:xfrm>
          <a:off x="3540310" y="2181057"/>
          <a:ext cx="2391039" cy="23910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mn-lt"/>
            </a:rPr>
            <a:t>Observation</a:t>
          </a:r>
        </a:p>
      </dsp:txBody>
      <dsp:txXfrm>
        <a:off x="3890470" y="2531217"/>
        <a:ext cx="1690719" cy="1690719"/>
      </dsp:txXfrm>
    </dsp:sp>
    <dsp:sp modelId="{F6C06482-ACB0-42E4-B76D-19B8F52DAAA1}">
      <dsp:nvSpPr>
        <dsp:cNvPr id="0" name=""/>
        <dsp:cNvSpPr/>
      </dsp:nvSpPr>
      <dsp:spPr>
        <a:xfrm>
          <a:off x="3898966" y="1421"/>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mn-lt"/>
            </a:rPr>
            <a:t>Describe what is noteworthy</a:t>
          </a:r>
        </a:p>
      </dsp:txBody>
      <dsp:txXfrm>
        <a:off x="4144078" y="246533"/>
        <a:ext cx="1183503" cy="1183503"/>
      </dsp:txXfrm>
    </dsp:sp>
    <dsp:sp modelId="{0D028C87-68B5-4D8F-91A4-9B81B574C5A1}">
      <dsp:nvSpPr>
        <dsp:cNvPr id="0" name=""/>
        <dsp:cNvSpPr/>
      </dsp:nvSpPr>
      <dsp:spPr>
        <a:xfrm>
          <a:off x="6097191" y="3808859"/>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mn-lt"/>
            </a:rPr>
            <a:t>Analyse</a:t>
          </a:r>
        </a:p>
      </dsp:txBody>
      <dsp:txXfrm>
        <a:off x="6342303" y="4053971"/>
        <a:ext cx="1183503" cy="1183503"/>
      </dsp:txXfrm>
    </dsp:sp>
    <dsp:sp modelId="{47E95430-FED1-40C2-8000-27D8C5DDFA66}">
      <dsp:nvSpPr>
        <dsp:cNvPr id="0" name=""/>
        <dsp:cNvSpPr/>
      </dsp:nvSpPr>
      <dsp:spPr>
        <a:xfrm>
          <a:off x="1700741" y="3808859"/>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altLang="en-US" sz="1700" b="1" kern="1200" dirty="0">
              <a:latin typeface="+mn-lt"/>
              <a:sym typeface="Century Gothic" pitchFamily="34" charset="0"/>
            </a:rPr>
            <a:t>Improve</a:t>
          </a:r>
          <a:endParaRPr lang="en-GB" sz="1700" kern="1200" dirty="0">
            <a:latin typeface="+mn-lt"/>
          </a:endParaRPr>
        </a:p>
      </dsp:txBody>
      <dsp:txXfrm>
        <a:off x="1945853" y="4053971"/>
        <a:ext cx="1183503" cy="1183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23B51-3FF9-4EAD-8B17-7AFF871EB127}">
      <dsp:nvSpPr>
        <dsp:cNvPr id="0" name=""/>
        <dsp:cNvSpPr/>
      </dsp:nvSpPr>
      <dsp:spPr>
        <a:xfrm>
          <a:off x="2137284" y="778031"/>
          <a:ext cx="5197091" cy="5197091"/>
        </a:xfrm>
        <a:prstGeom prst="blockArc">
          <a:avLst>
            <a:gd name="adj1" fmla="val 9000000"/>
            <a:gd name="adj2" fmla="val 162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DAAFF9E-C397-492B-BA97-0B5C69C7EE0C}">
      <dsp:nvSpPr>
        <dsp:cNvPr id="0" name=""/>
        <dsp:cNvSpPr/>
      </dsp:nvSpPr>
      <dsp:spPr>
        <a:xfrm>
          <a:off x="2137284" y="778031"/>
          <a:ext cx="5197091" cy="5197091"/>
        </a:xfrm>
        <a:prstGeom prst="blockArc">
          <a:avLst>
            <a:gd name="adj1" fmla="val 1800000"/>
            <a:gd name="adj2" fmla="val 90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596D6E-4D84-467A-8F04-9289D421D18B}">
      <dsp:nvSpPr>
        <dsp:cNvPr id="0" name=""/>
        <dsp:cNvSpPr/>
      </dsp:nvSpPr>
      <dsp:spPr>
        <a:xfrm>
          <a:off x="2137284" y="778031"/>
          <a:ext cx="5197091" cy="5197091"/>
        </a:xfrm>
        <a:prstGeom prst="blockArc">
          <a:avLst>
            <a:gd name="adj1" fmla="val 16200000"/>
            <a:gd name="adj2" fmla="val 18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4072F7-3C72-4CA9-BCC5-04639117BB97}">
      <dsp:nvSpPr>
        <dsp:cNvPr id="0" name=""/>
        <dsp:cNvSpPr/>
      </dsp:nvSpPr>
      <dsp:spPr>
        <a:xfrm>
          <a:off x="3540310" y="2181057"/>
          <a:ext cx="2391039" cy="23910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mn-lt"/>
            </a:rPr>
            <a:t>Observation</a:t>
          </a:r>
        </a:p>
      </dsp:txBody>
      <dsp:txXfrm>
        <a:off x="3890470" y="2531217"/>
        <a:ext cx="1690719" cy="1690719"/>
      </dsp:txXfrm>
    </dsp:sp>
    <dsp:sp modelId="{F6C06482-ACB0-42E4-B76D-19B8F52DAAA1}">
      <dsp:nvSpPr>
        <dsp:cNvPr id="0" name=""/>
        <dsp:cNvSpPr/>
      </dsp:nvSpPr>
      <dsp:spPr>
        <a:xfrm>
          <a:off x="3898966" y="1421"/>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mn-lt"/>
            </a:rPr>
            <a:t>Describe what is noteworthy</a:t>
          </a:r>
        </a:p>
      </dsp:txBody>
      <dsp:txXfrm>
        <a:off x="4144078" y="246533"/>
        <a:ext cx="1183503" cy="1183503"/>
      </dsp:txXfrm>
    </dsp:sp>
    <dsp:sp modelId="{0D028C87-68B5-4D8F-91A4-9B81B574C5A1}">
      <dsp:nvSpPr>
        <dsp:cNvPr id="0" name=""/>
        <dsp:cNvSpPr/>
      </dsp:nvSpPr>
      <dsp:spPr>
        <a:xfrm>
          <a:off x="6097191" y="3808859"/>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mn-lt"/>
            </a:rPr>
            <a:t>Analyse</a:t>
          </a:r>
        </a:p>
      </dsp:txBody>
      <dsp:txXfrm>
        <a:off x="6342303" y="4053971"/>
        <a:ext cx="1183503" cy="1183503"/>
      </dsp:txXfrm>
    </dsp:sp>
    <dsp:sp modelId="{47E95430-FED1-40C2-8000-27D8C5DDFA66}">
      <dsp:nvSpPr>
        <dsp:cNvPr id="0" name=""/>
        <dsp:cNvSpPr/>
      </dsp:nvSpPr>
      <dsp:spPr>
        <a:xfrm>
          <a:off x="1700741" y="3808859"/>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altLang="en-US" sz="1700" b="1" kern="1200" dirty="0">
              <a:latin typeface="+mn-lt"/>
              <a:sym typeface="Century Gothic" pitchFamily="34" charset="0"/>
            </a:rPr>
            <a:t>Improve</a:t>
          </a:r>
          <a:endParaRPr lang="en-GB" sz="1700" kern="1200" dirty="0">
            <a:latin typeface="+mn-lt"/>
          </a:endParaRPr>
        </a:p>
      </dsp:txBody>
      <dsp:txXfrm>
        <a:off x="1945853" y="4053971"/>
        <a:ext cx="1183503" cy="1183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23B51-3FF9-4EAD-8B17-7AFF871EB127}">
      <dsp:nvSpPr>
        <dsp:cNvPr id="0" name=""/>
        <dsp:cNvSpPr/>
      </dsp:nvSpPr>
      <dsp:spPr>
        <a:xfrm>
          <a:off x="2137284" y="778031"/>
          <a:ext cx="5197091" cy="5197091"/>
        </a:xfrm>
        <a:prstGeom prst="blockArc">
          <a:avLst>
            <a:gd name="adj1" fmla="val 9000000"/>
            <a:gd name="adj2" fmla="val 162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DAAFF9E-C397-492B-BA97-0B5C69C7EE0C}">
      <dsp:nvSpPr>
        <dsp:cNvPr id="0" name=""/>
        <dsp:cNvSpPr/>
      </dsp:nvSpPr>
      <dsp:spPr>
        <a:xfrm>
          <a:off x="2137284" y="778031"/>
          <a:ext cx="5197091" cy="5197091"/>
        </a:xfrm>
        <a:prstGeom prst="blockArc">
          <a:avLst>
            <a:gd name="adj1" fmla="val 1800000"/>
            <a:gd name="adj2" fmla="val 90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596D6E-4D84-467A-8F04-9289D421D18B}">
      <dsp:nvSpPr>
        <dsp:cNvPr id="0" name=""/>
        <dsp:cNvSpPr/>
      </dsp:nvSpPr>
      <dsp:spPr>
        <a:xfrm>
          <a:off x="2137284" y="778031"/>
          <a:ext cx="5197091" cy="5197091"/>
        </a:xfrm>
        <a:prstGeom prst="blockArc">
          <a:avLst>
            <a:gd name="adj1" fmla="val 16200000"/>
            <a:gd name="adj2" fmla="val 18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4072F7-3C72-4CA9-BCC5-04639117BB97}">
      <dsp:nvSpPr>
        <dsp:cNvPr id="0" name=""/>
        <dsp:cNvSpPr/>
      </dsp:nvSpPr>
      <dsp:spPr>
        <a:xfrm>
          <a:off x="3540310" y="2181057"/>
          <a:ext cx="2391039" cy="23910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mn-lt"/>
            </a:rPr>
            <a:t>Observation</a:t>
          </a:r>
        </a:p>
      </dsp:txBody>
      <dsp:txXfrm>
        <a:off x="3890470" y="2531217"/>
        <a:ext cx="1690719" cy="1690719"/>
      </dsp:txXfrm>
    </dsp:sp>
    <dsp:sp modelId="{F6C06482-ACB0-42E4-B76D-19B8F52DAAA1}">
      <dsp:nvSpPr>
        <dsp:cNvPr id="0" name=""/>
        <dsp:cNvSpPr/>
      </dsp:nvSpPr>
      <dsp:spPr>
        <a:xfrm>
          <a:off x="3898966" y="1421"/>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mn-lt"/>
            </a:rPr>
            <a:t>Describe what is noteworthy</a:t>
          </a:r>
        </a:p>
      </dsp:txBody>
      <dsp:txXfrm>
        <a:off x="4144078" y="246533"/>
        <a:ext cx="1183503" cy="1183503"/>
      </dsp:txXfrm>
    </dsp:sp>
    <dsp:sp modelId="{0D028C87-68B5-4D8F-91A4-9B81B574C5A1}">
      <dsp:nvSpPr>
        <dsp:cNvPr id="0" name=""/>
        <dsp:cNvSpPr/>
      </dsp:nvSpPr>
      <dsp:spPr>
        <a:xfrm>
          <a:off x="6097191" y="3808859"/>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mn-lt"/>
            </a:rPr>
            <a:t>Analyse</a:t>
          </a:r>
        </a:p>
      </dsp:txBody>
      <dsp:txXfrm>
        <a:off x="6342303" y="4053971"/>
        <a:ext cx="1183503" cy="1183503"/>
      </dsp:txXfrm>
    </dsp:sp>
    <dsp:sp modelId="{47E95430-FED1-40C2-8000-27D8C5DDFA66}">
      <dsp:nvSpPr>
        <dsp:cNvPr id="0" name=""/>
        <dsp:cNvSpPr/>
      </dsp:nvSpPr>
      <dsp:spPr>
        <a:xfrm>
          <a:off x="1700741" y="3808859"/>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altLang="en-US" sz="1700" b="1" kern="1200" dirty="0">
              <a:latin typeface="+mn-lt"/>
              <a:sym typeface="Century Gothic" pitchFamily="34" charset="0"/>
            </a:rPr>
            <a:t>Improve</a:t>
          </a:r>
          <a:endParaRPr lang="en-GB" sz="1700" kern="1200" dirty="0">
            <a:latin typeface="+mn-lt"/>
          </a:endParaRPr>
        </a:p>
      </dsp:txBody>
      <dsp:txXfrm>
        <a:off x="1945853" y="4053971"/>
        <a:ext cx="1183503" cy="1183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23B51-3FF9-4EAD-8B17-7AFF871EB127}">
      <dsp:nvSpPr>
        <dsp:cNvPr id="0" name=""/>
        <dsp:cNvSpPr/>
      </dsp:nvSpPr>
      <dsp:spPr>
        <a:xfrm>
          <a:off x="2137284" y="778031"/>
          <a:ext cx="5197091" cy="5197091"/>
        </a:xfrm>
        <a:prstGeom prst="blockArc">
          <a:avLst>
            <a:gd name="adj1" fmla="val 9000000"/>
            <a:gd name="adj2" fmla="val 162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DAAFF9E-C397-492B-BA97-0B5C69C7EE0C}">
      <dsp:nvSpPr>
        <dsp:cNvPr id="0" name=""/>
        <dsp:cNvSpPr/>
      </dsp:nvSpPr>
      <dsp:spPr>
        <a:xfrm>
          <a:off x="2137284" y="778031"/>
          <a:ext cx="5197091" cy="5197091"/>
        </a:xfrm>
        <a:prstGeom prst="blockArc">
          <a:avLst>
            <a:gd name="adj1" fmla="val 1800000"/>
            <a:gd name="adj2" fmla="val 90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596D6E-4D84-467A-8F04-9289D421D18B}">
      <dsp:nvSpPr>
        <dsp:cNvPr id="0" name=""/>
        <dsp:cNvSpPr/>
      </dsp:nvSpPr>
      <dsp:spPr>
        <a:xfrm>
          <a:off x="2137284" y="778031"/>
          <a:ext cx="5197091" cy="5197091"/>
        </a:xfrm>
        <a:prstGeom prst="blockArc">
          <a:avLst>
            <a:gd name="adj1" fmla="val 16200000"/>
            <a:gd name="adj2" fmla="val 1800000"/>
            <a:gd name="adj3" fmla="val 463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4072F7-3C72-4CA9-BCC5-04639117BB97}">
      <dsp:nvSpPr>
        <dsp:cNvPr id="0" name=""/>
        <dsp:cNvSpPr/>
      </dsp:nvSpPr>
      <dsp:spPr>
        <a:xfrm>
          <a:off x="3540310" y="2181057"/>
          <a:ext cx="2391039" cy="23910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latin typeface="+mn-lt"/>
            </a:rPr>
            <a:t>Observation</a:t>
          </a:r>
        </a:p>
      </dsp:txBody>
      <dsp:txXfrm>
        <a:off x="3890470" y="2531217"/>
        <a:ext cx="1690719" cy="1690719"/>
      </dsp:txXfrm>
    </dsp:sp>
    <dsp:sp modelId="{F6C06482-ACB0-42E4-B76D-19B8F52DAAA1}">
      <dsp:nvSpPr>
        <dsp:cNvPr id="0" name=""/>
        <dsp:cNvSpPr/>
      </dsp:nvSpPr>
      <dsp:spPr>
        <a:xfrm>
          <a:off x="3898966" y="1421"/>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latin typeface="+mn-lt"/>
            </a:rPr>
            <a:t>Describe what is noteworthy</a:t>
          </a:r>
        </a:p>
      </dsp:txBody>
      <dsp:txXfrm>
        <a:off x="4144078" y="246533"/>
        <a:ext cx="1183503" cy="1183503"/>
      </dsp:txXfrm>
    </dsp:sp>
    <dsp:sp modelId="{0D028C87-68B5-4D8F-91A4-9B81B574C5A1}">
      <dsp:nvSpPr>
        <dsp:cNvPr id="0" name=""/>
        <dsp:cNvSpPr/>
      </dsp:nvSpPr>
      <dsp:spPr>
        <a:xfrm>
          <a:off x="6097191" y="3808859"/>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mn-lt"/>
            </a:rPr>
            <a:t>Analyse</a:t>
          </a:r>
        </a:p>
      </dsp:txBody>
      <dsp:txXfrm>
        <a:off x="6342303" y="4053971"/>
        <a:ext cx="1183503" cy="1183503"/>
      </dsp:txXfrm>
    </dsp:sp>
    <dsp:sp modelId="{47E95430-FED1-40C2-8000-27D8C5DDFA66}">
      <dsp:nvSpPr>
        <dsp:cNvPr id="0" name=""/>
        <dsp:cNvSpPr/>
      </dsp:nvSpPr>
      <dsp:spPr>
        <a:xfrm>
          <a:off x="1700741" y="3808859"/>
          <a:ext cx="1673727" cy="16737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altLang="en-US" sz="1700" b="1" kern="1200" dirty="0">
              <a:latin typeface="+mn-lt"/>
              <a:sym typeface="Century Gothic" pitchFamily="34" charset="0"/>
            </a:rPr>
            <a:t>Improve</a:t>
          </a:r>
          <a:endParaRPr lang="en-GB" sz="1700" kern="1200" dirty="0">
            <a:latin typeface="+mn-lt"/>
          </a:endParaRPr>
        </a:p>
      </dsp:txBody>
      <dsp:txXfrm>
        <a:off x="1945853" y="4053971"/>
        <a:ext cx="1183503" cy="11835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9DA96-A6EB-469E-8C91-B8662AA9E4EA}" type="datetimeFigureOut">
              <a:rPr lang="en-GB" smtClean="0"/>
              <a:t>03/02/2026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FDCFE-7287-48E0-89A1-A448EDF05371}" type="slidenum">
              <a:rPr lang="en-GB" smtClean="0"/>
              <a:t>‹#›</a:t>
            </a:fld>
            <a:endParaRPr lang="en-GB"/>
          </a:p>
        </p:txBody>
      </p:sp>
    </p:spTree>
    <p:extLst>
      <p:ext uri="{BB962C8B-B14F-4D97-AF65-F5344CB8AC3E}">
        <p14:creationId xmlns:p14="http://schemas.microsoft.com/office/powerpoint/2010/main" val="279525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1</a:t>
            </a:fld>
            <a:endParaRPr lang="en-GB"/>
          </a:p>
        </p:txBody>
      </p:sp>
    </p:spTree>
    <p:extLst>
      <p:ext uri="{BB962C8B-B14F-4D97-AF65-F5344CB8AC3E}">
        <p14:creationId xmlns:p14="http://schemas.microsoft.com/office/powerpoint/2010/main" val="214278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defRPr/>
            </a:pPr>
            <a:endParaRPr lang="en-GB" altLang="en-US" sz="1200" dirty="0">
              <a:solidFill>
                <a:schemeClr val="tx1">
                  <a:lumMod val="75000"/>
                  <a:lumOff val="25000"/>
                </a:schemeClr>
              </a:solidFill>
              <a:sym typeface="Avenir Roman"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defRPr/>
            </a:pPr>
            <a:endParaRPr lang="en-GB" altLang="en-US" sz="1200" dirty="0">
              <a:solidFill>
                <a:schemeClr val="tx1">
                  <a:lumMod val="75000"/>
                  <a:lumOff val="25000"/>
                </a:schemeClr>
              </a:solidFill>
              <a:sym typeface="Avenir Roman"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30000"/>
              </a:spcBef>
              <a:defRPr/>
            </a:pPr>
            <a:endParaRPr lang="en-GB" altLang="en-US" sz="1200" dirty="0">
              <a:solidFill>
                <a:schemeClr val="tx1">
                  <a:lumMod val="75000"/>
                  <a:lumOff val="25000"/>
                </a:schemeClr>
              </a:solidFill>
              <a:sym typeface="Avenir Roman"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14</a:t>
            </a:fld>
            <a:endParaRPr lang="en-GB"/>
          </a:p>
        </p:txBody>
      </p:sp>
    </p:spTree>
    <p:extLst>
      <p:ext uri="{BB962C8B-B14F-4D97-AF65-F5344CB8AC3E}">
        <p14:creationId xmlns:p14="http://schemas.microsoft.com/office/powerpoint/2010/main" val="366639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15</a:t>
            </a:fld>
            <a:endParaRPr lang="en-GB"/>
          </a:p>
        </p:txBody>
      </p:sp>
    </p:spTree>
    <p:extLst>
      <p:ext uri="{BB962C8B-B14F-4D97-AF65-F5344CB8AC3E}">
        <p14:creationId xmlns:p14="http://schemas.microsoft.com/office/powerpoint/2010/main" val="1179827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16</a:t>
            </a:fld>
            <a:endParaRPr lang="en-GB"/>
          </a:p>
        </p:txBody>
      </p:sp>
    </p:spTree>
    <p:extLst>
      <p:ext uri="{BB962C8B-B14F-4D97-AF65-F5344CB8AC3E}">
        <p14:creationId xmlns:p14="http://schemas.microsoft.com/office/powerpoint/2010/main" val="76630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17</a:t>
            </a:fld>
            <a:endParaRPr lang="en-GB"/>
          </a:p>
        </p:txBody>
      </p:sp>
    </p:spTree>
    <p:extLst>
      <p:ext uri="{BB962C8B-B14F-4D97-AF65-F5344CB8AC3E}">
        <p14:creationId xmlns:p14="http://schemas.microsoft.com/office/powerpoint/2010/main" val="2784944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18</a:t>
            </a:fld>
            <a:endParaRPr lang="en-GB"/>
          </a:p>
        </p:txBody>
      </p:sp>
    </p:spTree>
    <p:extLst>
      <p:ext uri="{BB962C8B-B14F-4D97-AF65-F5344CB8AC3E}">
        <p14:creationId xmlns:p14="http://schemas.microsoft.com/office/powerpoint/2010/main" val="392154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19</a:t>
            </a:fld>
            <a:endParaRPr lang="en-GB"/>
          </a:p>
        </p:txBody>
      </p:sp>
    </p:spTree>
    <p:extLst>
      <p:ext uri="{BB962C8B-B14F-4D97-AF65-F5344CB8AC3E}">
        <p14:creationId xmlns:p14="http://schemas.microsoft.com/office/powerpoint/2010/main" val="265594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2</a:t>
            </a:fld>
            <a:endParaRPr lang="en-GB"/>
          </a:p>
        </p:txBody>
      </p:sp>
    </p:spTree>
    <p:extLst>
      <p:ext uri="{BB962C8B-B14F-4D97-AF65-F5344CB8AC3E}">
        <p14:creationId xmlns:p14="http://schemas.microsoft.com/office/powerpoint/2010/main" val="1764203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20</a:t>
            </a:fld>
            <a:endParaRPr lang="en-GB"/>
          </a:p>
        </p:txBody>
      </p:sp>
    </p:spTree>
    <p:extLst>
      <p:ext uri="{BB962C8B-B14F-4D97-AF65-F5344CB8AC3E}">
        <p14:creationId xmlns:p14="http://schemas.microsoft.com/office/powerpoint/2010/main" val="348413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C2FDCFE-7287-48E0-89A1-A448EDF05371}" type="slidenum">
              <a:rPr lang="en-GB" smtClean="0"/>
              <a:t>21</a:t>
            </a:fld>
            <a:endParaRPr lang="en-GB"/>
          </a:p>
        </p:txBody>
      </p:sp>
    </p:spTree>
    <p:extLst>
      <p:ext uri="{BB962C8B-B14F-4D97-AF65-F5344CB8AC3E}">
        <p14:creationId xmlns:p14="http://schemas.microsoft.com/office/powerpoint/2010/main" val="237748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22</a:t>
            </a:fld>
            <a:endParaRPr lang="en-GB"/>
          </a:p>
        </p:txBody>
      </p:sp>
    </p:spTree>
    <p:extLst>
      <p:ext uri="{BB962C8B-B14F-4D97-AF65-F5344CB8AC3E}">
        <p14:creationId xmlns:p14="http://schemas.microsoft.com/office/powerpoint/2010/main" val="1021693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23</a:t>
            </a:fld>
            <a:endParaRPr lang="en-GB"/>
          </a:p>
        </p:txBody>
      </p:sp>
    </p:spTree>
    <p:extLst>
      <p:ext uri="{BB962C8B-B14F-4D97-AF65-F5344CB8AC3E}">
        <p14:creationId xmlns:p14="http://schemas.microsoft.com/office/powerpoint/2010/main" val="131917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3</a:t>
            </a:fld>
            <a:endParaRPr lang="en-GB"/>
          </a:p>
        </p:txBody>
      </p:sp>
    </p:spTree>
    <p:extLst>
      <p:ext uri="{BB962C8B-B14F-4D97-AF65-F5344CB8AC3E}">
        <p14:creationId xmlns:p14="http://schemas.microsoft.com/office/powerpoint/2010/main" val="354243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4</a:t>
            </a:fld>
            <a:endParaRPr lang="en-GB"/>
          </a:p>
        </p:txBody>
      </p:sp>
    </p:spTree>
    <p:extLst>
      <p:ext uri="{BB962C8B-B14F-4D97-AF65-F5344CB8AC3E}">
        <p14:creationId xmlns:p14="http://schemas.microsoft.com/office/powerpoint/2010/main" val="69248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5</a:t>
            </a:fld>
            <a:endParaRPr lang="en-GB"/>
          </a:p>
        </p:txBody>
      </p:sp>
    </p:spTree>
    <p:extLst>
      <p:ext uri="{BB962C8B-B14F-4D97-AF65-F5344CB8AC3E}">
        <p14:creationId xmlns:p14="http://schemas.microsoft.com/office/powerpoint/2010/main" val="53515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6</a:t>
            </a:fld>
            <a:endParaRPr lang="en-GB"/>
          </a:p>
        </p:txBody>
      </p:sp>
    </p:spTree>
    <p:extLst>
      <p:ext uri="{BB962C8B-B14F-4D97-AF65-F5344CB8AC3E}">
        <p14:creationId xmlns:p14="http://schemas.microsoft.com/office/powerpoint/2010/main" val="1211409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7</a:t>
            </a:fld>
            <a:endParaRPr lang="en-GB"/>
          </a:p>
        </p:txBody>
      </p:sp>
    </p:spTree>
    <p:extLst>
      <p:ext uri="{BB962C8B-B14F-4D97-AF65-F5344CB8AC3E}">
        <p14:creationId xmlns:p14="http://schemas.microsoft.com/office/powerpoint/2010/main" val="185444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8</a:t>
            </a:fld>
            <a:endParaRPr lang="en-GB"/>
          </a:p>
        </p:txBody>
      </p:sp>
    </p:spTree>
    <p:extLst>
      <p:ext uri="{BB962C8B-B14F-4D97-AF65-F5344CB8AC3E}">
        <p14:creationId xmlns:p14="http://schemas.microsoft.com/office/powerpoint/2010/main" val="190930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FDCFE-7287-48E0-89A1-A448EDF05371}" type="slidenum">
              <a:rPr lang="en-GB" smtClean="0"/>
              <a:t>9</a:t>
            </a:fld>
            <a:endParaRPr lang="en-GB"/>
          </a:p>
        </p:txBody>
      </p:sp>
    </p:spTree>
    <p:extLst>
      <p:ext uri="{BB962C8B-B14F-4D97-AF65-F5344CB8AC3E}">
        <p14:creationId xmlns:p14="http://schemas.microsoft.com/office/powerpoint/2010/main" val="144228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81D7-6027-7083-E401-269A77E1FB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8E7BB4-A10B-3982-F4DF-44397D961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311346-485A-5C02-F77F-6BC7350D1E92}"/>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5" name="Footer Placeholder 4">
            <a:extLst>
              <a:ext uri="{FF2B5EF4-FFF2-40B4-BE49-F238E27FC236}">
                <a16:creationId xmlns:a16="http://schemas.microsoft.com/office/drawing/2014/main" id="{0CE9E223-2516-A08F-A8E6-4B597CF25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CFEC0C-A635-6E96-2348-2BE4EEA8BDB8}"/>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334154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E04D-FFC8-939A-9BB0-01098EB3C9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D6CF23-829D-7DE7-459C-BF8EB315FB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4D4B9-B5CD-B0F4-58E7-8A766FC1E7A9}"/>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5" name="Footer Placeholder 4">
            <a:extLst>
              <a:ext uri="{FF2B5EF4-FFF2-40B4-BE49-F238E27FC236}">
                <a16:creationId xmlns:a16="http://schemas.microsoft.com/office/drawing/2014/main" id="{058B8850-343F-8A11-F86B-1C1A833853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C8496E-F8CC-C940-CBF8-66D58547D098}"/>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229385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F94FAF-3E8D-63D0-49B8-31ECA49BCA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DA2FFB-A038-AE8B-939E-CB50AAED70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65851A-41CB-0A58-0370-CB7E2DD8E571}"/>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5" name="Footer Placeholder 4">
            <a:extLst>
              <a:ext uri="{FF2B5EF4-FFF2-40B4-BE49-F238E27FC236}">
                <a16:creationId xmlns:a16="http://schemas.microsoft.com/office/drawing/2014/main" id="{EFBAE629-D900-6DDD-207E-606ECB0A9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307D6E-1770-7307-CC67-293205143AD0}"/>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155069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0BD9-BBA2-2777-EFB6-3BD55FABA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C848B8-555A-4424-F06E-D549BAABFC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DC61AA-C150-6AC1-1C3D-97AA83D4982B}"/>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5" name="Footer Placeholder 4">
            <a:extLst>
              <a:ext uri="{FF2B5EF4-FFF2-40B4-BE49-F238E27FC236}">
                <a16:creationId xmlns:a16="http://schemas.microsoft.com/office/drawing/2014/main" id="{20B54E2C-9861-C3E8-092F-35961690E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3A77FD-6554-1AD4-E8AC-33EA086AAFAF}"/>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336226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20EE-7FAA-59F9-77C2-47AA7B6C5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D2E6B4-FFAE-9779-11E7-F50065FEA9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BBA9E7-041F-7FB5-A8A4-128DB0DF5729}"/>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5" name="Footer Placeholder 4">
            <a:extLst>
              <a:ext uri="{FF2B5EF4-FFF2-40B4-BE49-F238E27FC236}">
                <a16:creationId xmlns:a16="http://schemas.microsoft.com/office/drawing/2014/main" id="{1E0F0D47-0E51-FDB8-00F6-FDF16B59B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AEF394-FC84-D2A7-9641-A39B5D47CA65}"/>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95700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2B8C-3933-B8DD-ED78-796661277E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DAFE83-035D-BD03-A747-0658396BFC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A419AF-78CB-D133-B1B2-BA9E68388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3286BB-8A4E-A12C-55A1-DF5E1A5B4722}"/>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6" name="Footer Placeholder 5">
            <a:extLst>
              <a:ext uri="{FF2B5EF4-FFF2-40B4-BE49-F238E27FC236}">
                <a16:creationId xmlns:a16="http://schemas.microsoft.com/office/drawing/2014/main" id="{2F9013BC-1287-76B6-D57A-2688CEC165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FDA7B4-D401-096E-1A04-1B5EE4583027}"/>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109705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5AE7-8106-F3B3-CD3D-2D73775691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552C76-EE7B-E9F8-4C79-72F10DEB3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C0196-38BE-1F45-B771-AEDA302042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6FF7F5-5E35-58D4-B340-DE15F750A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CF9B7A-1ECB-6248-C42B-921295CB47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5BB18C-B9F5-F333-8935-8FB5B1BBB136}"/>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8" name="Footer Placeholder 7">
            <a:extLst>
              <a:ext uri="{FF2B5EF4-FFF2-40B4-BE49-F238E27FC236}">
                <a16:creationId xmlns:a16="http://schemas.microsoft.com/office/drawing/2014/main" id="{4F6FC6C0-B1C0-AB8F-C209-9EFFAE2D58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D44E7C-7D66-7465-43C4-65AB9941B1E3}"/>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104025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C6DE-72EF-0C80-1FA4-BEE236DA60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2547B6-8CDD-85B2-A996-49BAF502583F}"/>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4" name="Footer Placeholder 3">
            <a:extLst>
              <a:ext uri="{FF2B5EF4-FFF2-40B4-BE49-F238E27FC236}">
                <a16:creationId xmlns:a16="http://schemas.microsoft.com/office/drawing/2014/main" id="{8E0DC232-C671-3FE0-1339-077F9A15D8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A0BADD-AD8E-C013-E194-613357932A6C}"/>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126854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4111E-84F4-A815-0E22-A3337154512D}"/>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3" name="Footer Placeholder 2">
            <a:extLst>
              <a:ext uri="{FF2B5EF4-FFF2-40B4-BE49-F238E27FC236}">
                <a16:creationId xmlns:a16="http://schemas.microsoft.com/office/drawing/2014/main" id="{E150CF96-B2EB-BB57-1DD0-DBB14ACA53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FFA462-1A21-A025-511A-1190CF246080}"/>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31130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39AA-A856-0DCE-F998-D15920C26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9F62CD-FE7E-30D4-5A78-B281FD2EF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F00D81-F0BA-8216-7354-3BB536148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E61C8-460C-2635-133F-2652E8634322}"/>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6" name="Footer Placeholder 5">
            <a:extLst>
              <a:ext uri="{FF2B5EF4-FFF2-40B4-BE49-F238E27FC236}">
                <a16:creationId xmlns:a16="http://schemas.microsoft.com/office/drawing/2014/main" id="{06ADE589-B209-8056-6F4E-16CEBD2FE0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4FE1F0-404A-FF1B-D537-B514C8DD9A54}"/>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212640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C154-6A09-B047-9A70-EBDD69C8C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C10A4D-FBC1-2FF1-B163-3A28D7397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013E41-46A8-E0F8-F1C9-E96590E10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6FCE11-1EAB-A6BA-658E-EF09A4282A83}"/>
              </a:ext>
            </a:extLst>
          </p:cNvPr>
          <p:cNvSpPr>
            <a:spLocks noGrp="1"/>
          </p:cNvSpPr>
          <p:nvPr>
            <p:ph type="dt" sz="half" idx="10"/>
          </p:nvPr>
        </p:nvSpPr>
        <p:spPr/>
        <p:txBody>
          <a:bodyPr/>
          <a:lstStyle/>
          <a:p>
            <a:fld id="{22766FCD-BD4E-4E0C-BEF2-B3002540F65B}" type="datetimeFigureOut">
              <a:rPr lang="en-GB" smtClean="0"/>
              <a:t>03/02/2026</a:t>
            </a:fld>
            <a:endParaRPr lang="en-GB"/>
          </a:p>
        </p:txBody>
      </p:sp>
      <p:sp>
        <p:nvSpPr>
          <p:cNvPr id="6" name="Footer Placeholder 5">
            <a:extLst>
              <a:ext uri="{FF2B5EF4-FFF2-40B4-BE49-F238E27FC236}">
                <a16:creationId xmlns:a16="http://schemas.microsoft.com/office/drawing/2014/main" id="{038FB8DC-F797-FABD-F529-F130169A2D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17EAEE-C218-C7D1-BD50-E7492D2EA1B0}"/>
              </a:ext>
            </a:extLst>
          </p:cNvPr>
          <p:cNvSpPr>
            <a:spLocks noGrp="1"/>
          </p:cNvSpPr>
          <p:nvPr>
            <p:ph type="sldNum" sz="quarter" idx="12"/>
          </p:nvPr>
        </p:nvSpPr>
        <p:spPr/>
        <p:txBody>
          <a:bodyPr/>
          <a:lstStyle/>
          <a:p>
            <a:fld id="{BC7473EA-F871-4E1E-B2C7-F332E2E3D001}" type="slidenum">
              <a:rPr lang="en-GB" smtClean="0"/>
              <a:t>‹#›</a:t>
            </a:fld>
            <a:endParaRPr lang="en-GB"/>
          </a:p>
        </p:txBody>
      </p:sp>
    </p:spTree>
    <p:extLst>
      <p:ext uri="{BB962C8B-B14F-4D97-AF65-F5344CB8AC3E}">
        <p14:creationId xmlns:p14="http://schemas.microsoft.com/office/powerpoint/2010/main" val="300089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1A4DC-74BA-C9E3-43F1-D85EC15D7B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70B50-69BE-DAFA-4A04-C37E68741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F54F54-603D-AD1D-A975-D43EE1096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766FCD-BD4E-4E0C-BEF2-B3002540F65B}" type="datetimeFigureOut">
              <a:rPr lang="en-GB" smtClean="0"/>
              <a:t>03/02/2026</a:t>
            </a:fld>
            <a:endParaRPr lang="en-GB"/>
          </a:p>
        </p:txBody>
      </p:sp>
      <p:sp>
        <p:nvSpPr>
          <p:cNvPr id="5" name="Footer Placeholder 4">
            <a:extLst>
              <a:ext uri="{FF2B5EF4-FFF2-40B4-BE49-F238E27FC236}">
                <a16:creationId xmlns:a16="http://schemas.microsoft.com/office/drawing/2014/main" id="{2056BC07-6EAC-C1AA-290D-6BA7DDD2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ECC6B29-B3F7-EA7A-9AD3-1284E0182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7473EA-F871-4E1E-B2C7-F332E2E3D001}" type="slidenum">
              <a:rPr lang="en-GB" smtClean="0"/>
              <a:t>‹#›</a:t>
            </a:fld>
            <a:endParaRPr lang="en-GB"/>
          </a:p>
        </p:txBody>
      </p:sp>
    </p:spTree>
    <p:extLst>
      <p:ext uri="{BB962C8B-B14F-4D97-AF65-F5344CB8AC3E}">
        <p14:creationId xmlns:p14="http://schemas.microsoft.com/office/powerpoint/2010/main" val="886681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emf"/><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emf"/><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emf"/><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emf"/><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emf"/><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5.emf"/><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4.emf"/><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5.emf"/><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lchighland.com/profiling-and-report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gov.scot/resources/early-level-play-pedagogy-toolkit/" TargetMode="External"/><Relationship Id="rId7"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lchighland.com/profiling-and-reporting/" TargetMode="External"/><Relationship Id="rId5" Type="http://schemas.openxmlformats.org/officeDocument/2006/relationships/hyperlink" Target="https://education.gov.scot/inspection-and-review/inspection-frameworks/quality-improvement-framework-for-the-early-learning-and-childcare-sectors/" TargetMode="External"/><Relationship Id="rId4" Type="http://schemas.openxmlformats.org/officeDocument/2006/relationships/hyperlink" Target="https://education.gov.scot/media/3bjpr3wa/realisingtheambitio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gov.scot/resources/early-level-play-pedagogy-toolk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gov.scot/media/3bjpr3wa/realisingtheambitio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Google Shape;93;p1" descr="A piece of paper with a white background&#10;&#10;AI-generated content may be incorrect.">
            <a:extLst>
              <a:ext uri="{FF2B5EF4-FFF2-40B4-BE49-F238E27FC236}">
                <a16:creationId xmlns:a16="http://schemas.microsoft.com/office/drawing/2014/main" id="{BAFD5963-2681-FAF0-77E3-6A3E1D056E88}"/>
              </a:ext>
            </a:extLst>
          </p:cNvPr>
          <p:cNvPicPr preferRelativeResize="0"/>
          <p:nvPr/>
        </p:nvPicPr>
        <p:blipFill rotWithShape="1">
          <a:blip r:embed="rId3"/>
          <a:srcRect r="-1" b="22394"/>
          <a:stretch>
            <a:fillRect/>
          </a:stretch>
        </p:blipFill>
        <p:spPr>
          <a:xfrm>
            <a:off x="-284915" y="13386"/>
            <a:ext cx="12188952" cy="6857990"/>
          </a:xfrm>
          <a:prstGeom prst="rect">
            <a:avLst/>
          </a:prstGeom>
          <a:solidFill>
            <a:schemeClr val="tx2">
              <a:lumMod val="10000"/>
              <a:lumOff val="90000"/>
            </a:schemeClr>
          </a:solidFill>
        </p:spPr>
      </p:pic>
      <p:sp>
        <p:nvSpPr>
          <p:cNvPr id="53" name="Freeform: Shape 52">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le 1">
            <a:extLst>
              <a:ext uri="{FF2B5EF4-FFF2-40B4-BE49-F238E27FC236}">
                <a16:creationId xmlns:a16="http://schemas.microsoft.com/office/drawing/2014/main" id="{9D5E82BC-9200-DA61-FEE6-58E0A6CEB40F}"/>
              </a:ext>
            </a:extLst>
          </p:cNvPr>
          <p:cNvSpPr>
            <a:spLocks noGrp="1"/>
          </p:cNvSpPr>
          <p:nvPr>
            <p:ph type="ctrTitle"/>
          </p:nvPr>
        </p:nvSpPr>
        <p:spPr>
          <a:xfrm>
            <a:off x="1416870" y="1685677"/>
            <a:ext cx="4288841" cy="2362673"/>
          </a:xfrm>
        </p:spPr>
        <p:txBody>
          <a:bodyPr anchor="b">
            <a:normAutofit/>
          </a:bodyPr>
          <a:lstStyle/>
          <a:p>
            <a:r>
              <a:rPr lang="en-GB" sz="5400" dirty="0">
                <a:solidFill>
                  <a:schemeClr val="tx1">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Quality Observation in ELC</a:t>
            </a:r>
          </a:p>
        </p:txBody>
      </p:sp>
      <p:sp>
        <p:nvSpPr>
          <p:cNvPr id="3" name="Subtitle 2">
            <a:extLst>
              <a:ext uri="{FF2B5EF4-FFF2-40B4-BE49-F238E27FC236}">
                <a16:creationId xmlns:a16="http://schemas.microsoft.com/office/drawing/2014/main" id="{69EF3708-B98E-07FB-4818-663B314FC700}"/>
              </a:ext>
            </a:extLst>
          </p:cNvPr>
          <p:cNvSpPr>
            <a:spLocks noGrp="1"/>
          </p:cNvSpPr>
          <p:nvPr>
            <p:ph type="subTitle" idx="1"/>
          </p:nvPr>
        </p:nvSpPr>
        <p:spPr>
          <a:xfrm>
            <a:off x="1865648" y="4048351"/>
            <a:ext cx="3264136" cy="970762"/>
          </a:xfrm>
        </p:spPr>
        <p:txBody>
          <a:bodyPr anchor="t">
            <a:normAutofit/>
          </a:bodyPr>
          <a:lstStyle/>
          <a:p>
            <a:endParaRPr lang="en-GB" dirty="0">
              <a:solidFill>
                <a:schemeClr val="tx1">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endParaRPr>
          </a:p>
          <a:p>
            <a:r>
              <a:rPr lang="en-GB" dirty="0">
                <a:solidFill>
                  <a:schemeClr val="tx1">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6</a:t>
            </a:r>
            <a:r>
              <a:rPr lang="en-GB" baseline="30000" dirty="0">
                <a:solidFill>
                  <a:schemeClr val="tx1">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th</a:t>
            </a:r>
            <a:r>
              <a:rPr lang="en-GB" dirty="0">
                <a:solidFill>
                  <a:schemeClr val="tx1">
                    <a:lumMod val="75000"/>
                    <a:lumOff val="25000"/>
                  </a:schemeClr>
                </a:solidFill>
                <a:latin typeface="ADLaM Display" panose="02010000000000000000" pitchFamily="2" charset="0"/>
                <a:ea typeface="ADLaM Display" panose="02010000000000000000" pitchFamily="2" charset="0"/>
                <a:cs typeface="ADLaM Display" panose="02010000000000000000" pitchFamily="2" charset="0"/>
              </a:rPr>
              <a:t> October 2025</a:t>
            </a:r>
          </a:p>
        </p:txBody>
      </p:sp>
    </p:spTree>
    <p:extLst>
      <p:ext uri="{BB962C8B-B14F-4D97-AF65-F5344CB8AC3E}">
        <p14:creationId xmlns:p14="http://schemas.microsoft.com/office/powerpoint/2010/main" val="386302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13" name="Picture 12"/>
          <p:cNvPicPr>
            <a:picLocks noChangeAspect="1"/>
          </p:cNvPicPr>
          <p:nvPr/>
        </p:nvPicPr>
        <p:blipFill>
          <a:blip r:embed="rId4"/>
          <a:stretch>
            <a:fillRect/>
          </a:stretch>
        </p:blipFill>
        <p:spPr>
          <a:xfrm>
            <a:off x="8630113" y="6341883"/>
            <a:ext cx="2804346" cy="186956"/>
          </a:xfrm>
          <a:prstGeom prst="rect">
            <a:avLst/>
          </a:prstGeom>
        </p:spPr>
      </p:pic>
      <p:sp>
        <p:nvSpPr>
          <p:cNvPr id="7" name="Title 1"/>
          <p:cNvSpPr txBox="1">
            <a:spLocks/>
          </p:cNvSpPr>
          <p:nvPr/>
        </p:nvSpPr>
        <p:spPr>
          <a:xfrm>
            <a:off x="198969" y="350574"/>
            <a:ext cx="4769272" cy="607705"/>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dirty="0"/>
              <a:t>Observation Cycle</a:t>
            </a:r>
            <a:endParaRPr lang="en-US" dirty="0"/>
          </a:p>
        </p:txBody>
      </p:sp>
      <p:graphicFrame>
        <p:nvGraphicFramePr>
          <p:cNvPr id="8" name="Diagram 7"/>
          <p:cNvGraphicFramePr/>
          <p:nvPr/>
        </p:nvGraphicFramePr>
        <p:xfrm>
          <a:off x="990600" y="121920"/>
          <a:ext cx="9471660" cy="6313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008944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13" name="Picture 12"/>
          <p:cNvPicPr>
            <a:picLocks noChangeAspect="1"/>
          </p:cNvPicPr>
          <p:nvPr/>
        </p:nvPicPr>
        <p:blipFill>
          <a:blip r:embed="rId4"/>
          <a:stretch>
            <a:fillRect/>
          </a:stretch>
        </p:blipFill>
        <p:spPr>
          <a:xfrm>
            <a:off x="8630113" y="6341883"/>
            <a:ext cx="2804346" cy="186956"/>
          </a:xfrm>
          <a:prstGeom prst="rect">
            <a:avLst/>
          </a:prstGeom>
        </p:spPr>
      </p:pic>
      <p:sp>
        <p:nvSpPr>
          <p:cNvPr id="7" name="Title 1"/>
          <p:cNvSpPr txBox="1">
            <a:spLocks/>
          </p:cNvSpPr>
          <p:nvPr/>
        </p:nvSpPr>
        <p:spPr>
          <a:xfrm>
            <a:off x="198969" y="350574"/>
            <a:ext cx="4769272" cy="607705"/>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dirty="0"/>
              <a:t>Observation Cycle</a:t>
            </a:r>
            <a:endParaRPr lang="en-US" dirty="0"/>
          </a:p>
        </p:txBody>
      </p:sp>
      <p:graphicFrame>
        <p:nvGraphicFramePr>
          <p:cNvPr id="8" name="Diagram 7"/>
          <p:cNvGraphicFramePr/>
          <p:nvPr/>
        </p:nvGraphicFramePr>
        <p:xfrm>
          <a:off x="990600" y="121920"/>
          <a:ext cx="9471660" cy="6313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Oval Callout 1"/>
          <p:cNvSpPr/>
          <p:nvPr/>
        </p:nvSpPr>
        <p:spPr>
          <a:xfrm>
            <a:off x="7365193" y="122968"/>
            <a:ext cx="2529840" cy="1670621"/>
          </a:xfrm>
          <a:prstGeom prst="wedgeEllipseCallout">
            <a:avLst>
              <a:gd name="adj1" fmla="val -68423"/>
              <a:gd name="adj2" fmla="val -631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did I notice? (see/hear)</a:t>
            </a:r>
          </a:p>
        </p:txBody>
      </p:sp>
    </p:spTree>
    <p:extLst>
      <p:ext uri="{BB962C8B-B14F-4D97-AF65-F5344CB8AC3E}">
        <p14:creationId xmlns:p14="http://schemas.microsoft.com/office/powerpoint/2010/main" val="36605767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13" name="Picture 12"/>
          <p:cNvPicPr>
            <a:picLocks noChangeAspect="1"/>
          </p:cNvPicPr>
          <p:nvPr/>
        </p:nvPicPr>
        <p:blipFill>
          <a:blip r:embed="rId4"/>
          <a:stretch>
            <a:fillRect/>
          </a:stretch>
        </p:blipFill>
        <p:spPr>
          <a:xfrm>
            <a:off x="8630113" y="6341883"/>
            <a:ext cx="2804346" cy="186956"/>
          </a:xfrm>
          <a:prstGeom prst="rect">
            <a:avLst/>
          </a:prstGeom>
        </p:spPr>
      </p:pic>
      <p:sp>
        <p:nvSpPr>
          <p:cNvPr id="7" name="Title 1"/>
          <p:cNvSpPr txBox="1">
            <a:spLocks/>
          </p:cNvSpPr>
          <p:nvPr/>
        </p:nvSpPr>
        <p:spPr>
          <a:xfrm>
            <a:off x="198969" y="350574"/>
            <a:ext cx="4769272" cy="607705"/>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dirty="0"/>
              <a:t>Observation Cycle</a:t>
            </a:r>
            <a:endParaRPr lang="en-US" dirty="0"/>
          </a:p>
        </p:txBody>
      </p:sp>
      <p:graphicFrame>
        <p:nvGraphicFramePr>
          <p:cNvPr id="8" name="Diagram 7"/>
          <p:cNvGraphicFramePr/>
          <p:nvPr/>
        </p:nvGraphicFramePr>
        <p:xfrm>
          <a:off x="990600" y="121920"/>
          <a:ext cx="9471660" cy="6313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Oval Callout 1"/>
          <p:cNvSpPr/>
          <p:nvPr/>
        </p:nvSpPr>
        <p:spPr>
          <a:xfrm>
            <a:off x="7365193" y="122968"/>
            <a:ext cx="2529840" cy="1670621"/>
          </a:xfrm>
          <a:prstGeom prst="wedgeEllipseCallout">
            <a:avLst>
              <a:gd name="adj1" fmla="val -68423"/>
              <a:gd name="adj2" fmla="val -631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did I notice? (see/hear)</a:t>
            </a:r>
          </a:p>
        </p:txBody>
      </p:sp>
      <p:sp>
        <p:nvSpPr>
          <p:cNvPr id="10" name="Oval Callout 9"/>
          <p:cNvSpPr/>
          <p:nvPr/>
        </p:nvSpPr>
        <p:spPr>
          <a:xfrm>
            <a:off x="8823960" y="2270760"/>
            <a:ext cx="3169920" cy="2230819"/>
          </a:xfrm>
          <a:prstGeom prst="wedgeEllipseCallout">
            <a:avLst>
              <a:gd name="adj1" fmla="val -56160"/>
              <a:gd name="adj2" fmla="val 2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does this tell me/what does this mean?</a:t>
            </a:r>
          </a:p>
          <a:p>
            <a:pPr algn="ctr"/>
            <a:r>
              <a:rPr lang="en-GB" sz="2400" b="1" dirty="0">
                <a:solidFill>
                  <a:schemeClr val="tx1"/>
                </a:solidFill>
              </a:rPr>
              <a:t>(see/hear)</a:t>
            </a:r>
          </a:p>
        </p:txBody>
      </p:sp>
    </p:spTree>
    <p:extLst>
      <p:ext uri="{BB962C8B-B14F-4D97-AF65-F5344CB8AC3E}">
        <p14:creationId xmlns:p14="http://schemas.microsoft.com/office/powerpoint/2010/main" val="29855185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a:srcRect l="23560" t="23657" r="26010" b="31599"/>
          <a:stretch/>
        </p:blipFill>
        <p:spPr>
          <a:xfrm>
            <a:off x="-46348" y="5828876"/>
            <a:ext cx="12303237" cy="1045598"/>
          </a:xfrm>
          <a:prstGeom prst="rect">
            <a:avLst/>
          </a:prstGeom>
        </p:spPr>
      </p:pic>
      <p:pic>
        <p:nvPicPr>
          <p:cNvPr id="13" name="Picture 12"/>
          <p:cNvPicPr>
            <a:picLocks noChangeAspect="1"/>
          </p:cNvPicPr>
          <p:nvPr/>
        </p:nvPicPr>
        <p:blipFill>
          <a:blip r:embed="rId4"/>
          <a:stretch>
            <a:fillRect/>
          </a:stretch>
        </p:blipFill>
        <p:spPr>
          <a:xfrm>
            <a:off x="8630113" y="6341883"/>
            <a:ext cx="2804346" cy="186956"/>
          </a:xfrm>
          <a:prstGeom prst="rect">
            <a:avLst/>
          </a:prstGeom>
        </p:spPr>
      </p:pic>
      <p:sp>
        <p:nvSpPr>
          <p:cNvPr id="7" name="Title 1"/>
          <p:cNvSpPr txBox="1">
            <a:spLocks/>
          </p:cNvSpPr>
          <p:nvPr/>
        </p:nvSpPr>
        <p:spPr>
          <a:xfrm>
            <a:off x="198969" y="350574"/>
            <a:ext cx="4769272" cy="607705"/>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dirty="0"/>
              <a:t>Observation Cycle</a:t>
            </a:r>
            <a:endParaRPr lang="en-US" dirty="0"/>
          </a:p>
        </p:txBody>
      </p:sp>
      <p:graphicFrame>
        <p:nvGraphicFramePr>
          <p:cNvPr id="8" name="Diagram 7"/>
          <p:cNvGraphicFramePr/>
          <p:nvPr/>
        </p:nvGraphicFramePr>
        <p:xfrm>
          <a:off x="990600" y="121920"/>
          <a:ext cx="9471660" cy="63134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Oval Callout 1"/>
          <p:cNvSpPr/>
          <p:nvPr/>
        </p:nvSpPr>
        <p:spPr>
          <a:xfrm>
            <a:off x="7365193" y="122968"/>
            <a:ext cx="2529840" cy="1670621"/>
          </a:xfrm>
          <a:prstGeom prst="wedgeEllipseCallout">
            <a:avLst>
              <a:gd name="adj1" fmla="val -68423"/>
              <a:gd name="adj2" fmla="val -631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did I notice? (see/hear)</a:t>
            </a:r>
          </a:p>
        </p:txBody>
      </p:sp>
      <p:sp>
        <p:nvSpPr>
          <p:cNvPr id="9" name="Oval Callout 8"/>
          <p:cNvSpPr/>
          <p:nvPr/>
        </p:nvSpPr>
        <p:spPr>
          <a:xfrm>
            <a:off x="343325" y="1132490"/>
            <a:ext cx="2529840" cy="1849819"/>
          </a:xfrm>
          <a:prstGeom prst="wedgeEllipseCallout">
            <a:avLst>
              <a:gd name="adj1" fmla="val 54469"/>
              <a:gd name="adj2" fmla="val 10102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will I do now?</a:t>
            </a:r>
          </a:p>
        </p:txBody>
      </p:sp>
      <p:sp>
        <p:nvSpPr>
          <p:cNvPr id="10" name="Oval Callout 9"/>
          <p:cNvSpPr/>
          <p:nvPr/>
        </p:nvSpPr>
        <p:spPr>
          <a:xfrm>
            <a:off x="8823960" y="2270760"/>
            <a:ext cx="3169920" cy="2230819"/>
          </a:xfrm>
          <a:prstGeom prst="wedgeEllipseCallout">
            <a:avLst>
              <a:gd name="adj1" fmla="val -56160"/>
              <a:gd name="adj2" fmla="val 2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What does this tell me/what does this mean?</a:t>
            </a:r>
          </a:p>
          <a:p>
            <a:pPr algn="ctr"/>
            <a:r>
              <a:rPr lang="en-GB" sz="2400" b="1" dirty="0">
                <a:solidFill>
                  <a:schemeClr val="tx1"/>
                </a:solidFill>
              </a:rPr>
              <a:t>(see/hear)</a:t>
            </a:r>
          </a:p>
        </p:txBody>
      </p:sp>
    </p:spTree>
    <p:extLst>
      <p:ext uri="{BB962C8B-B14F-4D97-AF65-F5344CB8AC3E}">
        <p14:creationId xmlns:p14="http://schemas.microsoft.com/office/powerpoint/2010/main" val="39586974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0CE16-F1B6-8FC1-40CD-577C25CCC486}"/>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2AECB28-0D51-AF6E-2DB2-6CD1EA935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037B1F0E-D325-F8A4-5E70-0CC581688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CC7FE15-A72E-F4B6-EEB4-2F1A52387F18}"/>
              </a:ext>
            </a:extLst>
          </p:cNvPr>
          <p:cNvSpPr>
            <a:spLocks noGrp="1"/>
          </p:cNvSpPr>
          <p:nvPr>
            <p:ph type="title"/>
          </p:nvPr>
        </p:nvSpPr>
        <p:spPr>
          <a:xfrm>
            <a:off x="828675" y="494414"/>
            <a:ext cx="10534650" cy="817403"/>
          </a:xfrm>
        </p:spPr>
        <p:txBody>
          <a:bodyPr vert="horz" lIns="91440" tIns="45720" rIns="91440" bIns="45720" rtlCol="0" anchor="b">
            <a:normAutofit/>
          </a:bodyPr>
          <a:lstStyle/>
          <a:p>
            <a:r>
              <a:rPr lang="en-US" sz="3600"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Not all observations are recorded</a:t>
            </a:r>
          </a:p>
        </p:txBody>
      </p:sp>
      <p:pic>
        <p:nvPicPr>
          <p:cNvPr id="5" name="Content Placeholder 4">
            <a:extLst>
              <a:ext uri="{FF2B5EF4-FFF2-40B4-BE49-F238E27FC236}">
                <a16:creationId xmlns:a16="http://schemas.microsoft.com/office/drawing/2014/main" id="{6C8AC8FC-BD25-F352-314B-4CBB8A15B13D}"/>
              </a:ext>
            </a:extLst>
          </p:cNvPr>
          <p:cNvPicPr>
            <a:picLocks noGrp="1" noChangeAspect="1"/>
          </p:cNvPicPr>
          <p:nvPr>
            <p:ph idx="1"/>
          </p:nvPr>
        </p:nvPicPr>
        <p:blipFill>
          <a:blip r:embed="rId3"/>
          <a:stretch>
            <a:fillRect/>
          </a:stretch>
        </p:blipFill>
        <p:spPr>
          <a:xfrm>
            <a:off x="345686" y="2007755"/>
            <a:ext cx="11431567" cy="1077319"/>
          </a:xfrm>
          <a:prstGeom prst="rect">
            <a:avLst/>
          </a:prstGeom>
        </p:spPr>
      </p:pic>
      <p:pic>
        <p:nvPicPr>
          <p:cNvPr id="3" name="Picture 2">
            <a:extLst>
              <a:ext uri="{FF2B5EF4-FFF2-40B4-BE49-F238E27FC236}">
                <a16:creationId xmlns:a16="http://schemas.microsoft.com/office/drawing/2014/main" id="{08AD2301-A4A3-9672-9562-5BFE28B0C2CD}"/>
              </a:ext>
            </a:extLst>
          </p:cNvPr>
          <p:cNvPicPr>
            <a:picLocks noChangeAspect="1"/>
          </p:cNvPicPr>
          <p:nvPr/>
        </p:nvPicPr>
        <p:blipFill>
          <a:blip r:embed="rId4"/>
          <a:stretch>
            <a:fillRect/>
          </a:stretch>
        </p:blipFill>
        <p:spPr>
          <a:xfrm>
            <a:off x="380216" y="3085074"/>
            <a:ext cx="11431568" cy="1084131"/>
          </a:xfrm>
          <a:prstGeom prst="rect">
            <a:avLst/>
          </a:prstGeom>
        </p:spPr>
      </p:pic>
      <p:pic>
        <p:nvPicPr>
          <p:cNvPr id="9" name="Picture 8">
            <a:extLst>
              <a:ext uri="{FF2B5EF4-FFF2-40B4-BE49-F238E27FC236}">
                <a16:creationId xmlns:a16="http://schemas.microsoft.com/office/drawing/2014/main" id="{A3F86F31-D5DF-308B-7B3A-7D05EB52D452}"/>
              </a:ext>
            </a:extLst>
          </p:cNvPr>
          <p:cNvPicPr>
            <a:picLocks noChangeAspect="1"/>
          </p:cNvPicPr>
          <p:nvPr/>
        </p:nvPicPr>
        <p:blipFill>
          <a:blip r:embed="rId5"/>
          <a:stretch>
            <a:fillRect/>
          </a:stretch>
        </p:blipFill>
        <p:spPr>
          <a:xfrm>
            <a:off x="345686" y="4169205"/>
            <a:ext cx="11431568" cy="1060041"/>
          </a:xfrm>
          <a:prstGeom prst="rect">
            <a:avLst/>
          </a:prstGeom>
        </p:spPr>
      </p:pic>
      <p:pic>
        <p:nvPicPr>
          <p:cNvPr id="11" name="Picture 10">
            <a:extLst>
              <a:ext uri="{FF2B5EF4-FFF2-40B4-BE49-F238E27FC236}">
                <a16:creationId xmlns:a16="http://schemas.microsoft.com/office/drawing/2014/main" id="{D9474B15-1F8A-E7D4-4C9E-7661859B377A}"/>
              </a:ext>
            </a:extLst>
          </p:cNvPr>
          <p:cNvPicPr>
            <a:picLocks noChangeAspect="1"/>
          </p:cNvPicPr>
          <p:nvPr/>
        </p:nvPicPr>
        <p:blipFill>
          <a:blip r:embed="rId6"/>
          <a:stretch>
            <a:fillRect/>
          </a:stretch>
        </p:blipFill>
        <p:spPr>
          <a:xfrm>
            <a:off x="380216" y="5195138"/>
            <a:ext cx="11322887" cy="1340554"/>
          </a:xfrm>
          <a:prstGeom prst="rect">
            <a:avLst/>
          </a:prstGeom>
        </p:spPr>
      </p:pic>
    </p:spTree>
    <p:extLst>
      <p:ext uri="{BB962C8B-B14F-4D97-AF65-F5344CB8AC3E}">
        <p14:creationId xmlns:p14="http://schemas.microsoft.com/office/powerpoint/2010/main" val="249090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BAD4B-9B26-5EC3-37DD-4C50A4CD7B2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33336AB-4E57-83D3-F1D5-0C5D6EA93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1F82A1FB-BB3A-86DE-6B4D-06A2FAF9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0E13C4D-8AAC-BB70-7778-A36A2D148E01}"/>
              </a:ext>
            </a:extLst>
          </p:cNvPr>
          <p:cNvSpPr>
            <a:spLocks noGrp="1"/>
          </p:cNvSpPr>
          <p:nvPr>
            <p:ph type="title"/>
          </p:nvPr>
        </p:nvSpPr>
        <p:spPr>
          <a:xfrm>
            <a:off x="828675" y="494414"/>
            <a:ext cx="10534650" cy="817403"/>
          </a:xfrm>
        </p:spPr>
        <p:txBody>
          <a:bodyPr vert="horz" lIns="91440" tIns="45720" rIns="91440" bIns="45720" rtlCol="0" anchor="b">
            <a:normAutofit/>
          </a:bodyPr>
          <a:lstStyle/>
          <a:p>
            <a:r>
              <a:rPr lang="en-GB" sz="3600" dirty="0">
                <a:latin typeface="ADLaM Display" panose="02010000000000000000" pitchFamily="2" charset="0"/>
                <a:ea typeface="ADLaM Display" panose="02010000000000000000" pitchFamily="2" charset="0"/>
                <a:cs typeface="ADLaM Display" panose="02010000000000000000" pitchFamily="2" charset="0"/>
              </a:rPr>
              <a:t>Why are quality observations important?</a:t>
            </a:r>
            <a:endParaRPr lang="en-US" sz="3600"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7" name="Content Placeholder 6">
            <a:extLst>
              <a:ext uri="{FF2B5EF4-FFF2-40B4-BE49-F238E27FC236}">
                <a16:creationId xmlns:a16="http://schemas.microsoft.com/office/drawing/2014/main" id="{163A0D52-7A27-FA2F-F185-6EAE3D6CBAEF}"/>
              </a:ext>
            </a:extLst>
          </p:cNvPr>
          <p:cNvSpPr>
            <a:spLocks noGrp="1"/>
          </p:cNvSpPr>
          <p:nvPr>
            <p:ph idx="1"/>
          </p:nvPr>
        </p:nvSpPr>
        <p:spPr>
          <a:xfrm>
            <a:off x="658368" y="2295084"/>
            <a:ext cx="10704957" cy="4351338"/>
          </a:xfrm>
        </p:spPr>
        <p:txBody>
          <a:bodyPr/>
          <a:lstStyle/>
          <a:p>
            <a:pPr fontAlgn="base"/>
            <a:r>
              <a:rPr lang="en-GB" i="1" dirty="0">
                <a:latin typeface="ADLaM Display" panose="02010000000000000000" pitchFamily="2" charset="0"/>
                <a:ea typeface="ADLaM Display" panose="02010000000000000000" pitchFamily="2" charset="0"/>
                <a:cs typeface="ADLaM Display" panose="02010000000000000000" pitchFamily="2" charset="0"/>
              </a:rPr>
              <a:t>High-quality observations should capture the important, meaningful details of a child’s learning and give significant insight into their development, learning and progress over time</a:t>
            </a:r>
            <a:r>
              <a:rPr lang="en-GB" dirty="0"/>
              <a:t>.</a:t>
            </a:r>
          </a:p>
          <a:p>
            <a:pPr marL="0" indent="0" fontAlgn="base">
              <a:buNone/>
            </a:pPr>
            <a:endParaRPr lang="en-GB" dirty="0"/>
          </a:p>
          <a:p>
            <a:pPr fontAlgn="base"/>
            <a:r>
              <a:rPr lang="en-GB" i="1" dirty="0">
                <a:latin typeface="ADLaM Display" panose="02010000000000000000" pitchFamily="2" charset="0"/>
                <a:ea typeface="ADLaM Display" panose="02010000000000000000" pitchFamily="2" charset="0"/>
                <a:cs typeface="ADLaM Display" panose="02010000000000000000" pitchFamily="2" charset="0"/>
              </a:rPr>
              <a:t>Through observation, practitioners should identify possible ways to take the child deeper in their learning, not just onwards and upwards, but also identifying ways to consolidate, widen, and revisit the learning </a:t>
            </a:r>
          </a:p>
          <a:p>
            <a:endParaRPr lang="en-GB" dirty="0"/>
          </a:p>
        </p:txBody>
      </p:sp>
    </p:spTree>
    <p:extLst>
      <p:ext uri="{BB962C8B-B14F-4D97-AF65-F5344CB8AC3E}">
        <p14:creationId xmlns:p14="http://schemas.microsoft.com/office/powerpoint/2010/main" val="156313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9D10E-0E32-1056-1BEC-B36048B90F8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0DFE934-476F-0774-1AC0-69C484D01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39FB0226-C592-A747-2986-ED15E3D64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C08552A-CB77-ED58-5F08-C03AF5A93032}"/>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GB" sz="3600" dirty="0"/>
              <a:t> </a:t>
            </a:r>
            <a:r>
              <a:rPr lang="en-GB" sz="3600" dirty="0">
                <a:latin typeface="ADLaM Display" panose="02010000000000000000" pitchFamily="2" charset="0"/>
                <a:ea typeface="ADLaM Display" panose="02010000000000000000" pitchFamily="2" charset="0"/>
                <a:cs typeface="ADLaM Display" panose="02010000000000000000" pitchFamily="2" charset="0"/>
              </a:rPr>
              <a:t>How do I monitor that?</a:t>
            </a:r>
            <a:endParaRPr lang="en-US" sz="3600"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7" name="Content Placeholder 6">
            <a:extLst>
              <a:ext uri="{FF2B5EF4-FFF2-40B4-BE49-F238E27FC236}">
                <a16:creationId xmlns:a16="http://schemas.microsoft.com/office/drawing/2014/main" id="{087139BA-DC7D-0412-ED3B-2AEA810A18ED}"/>
              </a:ext>
            </a:extLst>
          </p:cNvPr>
          <p:cNvSpPr>
            <a:spLocks noGrp="1"/>
          </p:cNvSpPr>
          <p:nvPr>
            <p:ph idx="1"/>
          </p:nvPr>
        </p:nvSpPr>
        <p:spPr>
          <a:xfrm>
            <a:off x="457200" y="2040473"/>
            <a:ext cx="11484429" cy="5203371"/>
          </a:xfrm>
        </p:spPr>
        <p:txBody>
          <a:bodyPr>
            <a:normAutofit fontScale="92500" lnSpcReduction="10000"/>
          </a:bodyPr>
          <a:lstStyle/>
          <a:p>
            <a:pPr marL="342900" indent="-342900">
              <a:lnSpc>
                <a:spcPct val="100000"/>
              </a:lnSpc>
              <a:buFont typeface="Wingdings" panose="05000000000000000000" pitchFamily="2" charset="2"/>
              <a:buChar char="§"/>
            </a:pPr>
            <a:r>
              <a:rPr lang="en-GB" dirty="0">
                <a:latin typeface="ADLaM Display" panose="02010000000000000000" pitchFamily="2" charset="0"/>
                <a:ea typeface="ADLaM Display" panose="02010000000000000000" pitchFamily="2" charset="0"/>
                <a:cs typeface="ADLaM Display" panose="02010000000000000000" pitchFamily="2" charset="0"/>
              </a:rPr>
              <a:t>Have a robust monitoring calendar in place that includes termly quality assurance of children’s profiles and learning observations</a:t>
            </a:r>
          </a:p>
          <a:p>
            <a:pPr marL="342900" indent="-342900">
              <a:lnSpc>
                <a:spcPct val="100000"/>
              </a:lnSpc>
              <a:buFont typeface="Wingdings" panose="05000000000000000000" pitchFamily="2" charset="2"/>
              <a:buChar char="§"/>
            </a:pPr>
            <a:endParaRPr lang="en-GB" dirty="0">
              <a:latin typeface="ADLaM Display" panose="02010000000000000000" pitchFamily="2" charset="0"/>
              <a:ea typeface="ADLaM Display" panose="02010000000000000000" pitchFamily="2" charset="0"/>
              <a:cs typeface="ADLaM Display" panose="02010000000000000000" pitchFamily="2" charset="0"/>
            </a:endParaRPr>
          </a:p>
          <a:p>
            <a:pPr marL="342900" indent="-342900">
              <a:lnSpc>
                <a:spcPct val="100000"/>
              </a:lnSpc>
              <a:buFont typeface="Wingdings" panose="05000000000000000000" pitchFamily="2" charset="2"/>
              <a:buChar char="§"/>
            </a:pPr>
            <a:r>
              <a:rPr lang="en-GB" dirty="0">
                <a:latin typeface="ADLaM Display" panose="02010000000000000000" pitchFamily="2" charset="0"/>
                <a:ea typeface="ADLaM Display" panose="02010000000000000000" pitchFamily="2" charset="0"/>
                <a:cs typeface="ADLaM Display" panose="02010000000000000000" pitchFamily="2" charset="0"/>
              </a:rPr>
              <a:t>Sample profiles and learning observations from all key workers across the staff team</a:t>
            </a:r>
          </a:p>
          <a:p>
            <a:pPr marL="342900" indent="-342900">
              <a:lnSpc>
                <a:spcPct val="100000"/>
              </a:lnSpc>
              <a:buFont typeface="Wingdings" panose="05000000000000000000" pitchFamily="2" charset="2"/>
              <a:buChar char="§"/>
            </a:pPr>
            <a:endParaRPr lang="en-GB" dirty="0">
              <a:latin typeface="ADLaM Display" panose="02010000000000000000" pitchFamily="2" charset="0"/>
              <a:ea typeface="ADLaM Display" panose="02010000000000000000" pitchFamily="2" charset="0"/>
              <a:cs typeface="ADLaM Display" panose="02010000000000000000" pitchFamily="2" charset="0"/>
            </a:endParaRPr>
          </a:p>
          <a:p>
            <a:pPr marL="342900" indent="-342900">
              <a:lnSpc>
                <a:spcPct val="100000"/>
              </a:lnSpc>
              <a:buFont typeface="Wingdings" panose="05000000000000000000" pitchFamily="2" charset="2"/>
              <a:buChar char="§"/>
            </a:pPr>
            <a:r>
              <a:rPr lang="en-GB" dirty="0">
                <a:latin typeface="ADLaM Display" panose="02010000000000000000" pitchFamily="2" charset="0"/>
                <a:ea typeface="ADLaM Display" panose="02010000000000000000" pitchFamily="2" charset="0"/>
                <a:cs typeface="ADLaM Display" panose="02010000000000000000" pitchFamily="2" charset="0"/>
              </a:rPr>
              <a:t>Sample profiles and learning observations from across age groups within your setting</a:t>
            </a:r>
          </a:p>
          <a:p>
            <a:pPr marL="342900" indent="-342900">
              <a:lnSpc>
                <a:spcPct val="100000"/>
              </a:lnSpc>
              <a:buFont typeface="Wingdings" panose="05000000000000000000" pitchFamily="2" charset="2"/>
              <a:buChar char="§"/>
            </a:pPr>
            <a:endParaRPr lang="en-GB" dirty="0">
              <a:latin typeface="ADLaM Display" panose="02010000000000000000" pitchFamily="2" charset="0"/>
              <a:ea typeface="ADLaM Display" panose="02010000000000000000" pitchFamily="2" charset="0"/>
              <a:cs typeface="ADLaM Display" panose="02010000000000000000" pitchFamily="2" charset="0"/>
            </a:endParaRPr>
          </a:p>
          <a:p>
            <a:pPr marL="342900" indent="-342900">
              <a:lnSpc>
                <a:spcPct val="100000"/>
              </a:lnSpc>
              <a:buFont typeface="Wingdings" panose="05000000000000000000" pitchFamily="2" charset="2"/>
              <a:buChar char="§"/>
            </a:pPr>
            <a:r>
              <a:rPr lang="en-GB" dirty="0">
                <a:latin typeface="ADLaM Display" panose="02010000000000000000" pitchFamily="2" charset="0"/>
                <a:ea typeface="ADLaM Display" panose="02010000000000000000" pitchFamily="2" charset="0"/>
                <a:cs typeface="ADLaM Display" panose="02010000000000000000" pitchFamily="2" charset="0"/>
              </a:rPr>
              <a:t>Use the template available to quality assure learning observations within the learning profiles</a:t>
            </a:r>
          </a:p>
          <a:p>
            <a:endParaRPr lang="en-GB" dirty="0"/>
          </a:p>
        </p:txBody>
      </p:sp>
    </p:spTree>
    <p:extLst>
      <p:ext uri="{BB962C8B-B14F-4D97-AF65-F5344CB8AC3E}">
        <p14:creationId xmlns:p14="http://schemas.microsoft.com/office/powerpoint/2010/main" val="23460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2BC51-62C9-D3BA-C241-7C5C2816288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407537C-7EFB-A193-1B15-FD204DF04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40A5A28-BE86-127C-DB91-3467B1A0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30D2B652-94DD-266E-E73A-80FF63AE6135}"/>
              </a:ext>
            </a:extLst>
          </p:cNvPr>
          <p:cNvSpPr txBox="1"/>
          <p:nvPr/>
        </p:nvSpPr>
        <p:spPr>
          <a:xfrm>
            <a:off x="358220" y="2875175"/>
            <a:ext cx="6268823" cy="2985433"/>
          </a:xfrm>
          <a:prstGeom prst="rect">
            <a:avLst/>
          </a:prstGeom>
          <a:noFill/>
        </p:spPr>
        <p:txBody>
          <a:bodyPr wrap="square" rtlCol="0">
            <a:spAutoFit/>
          </a:bodyPr>
          <a:lstStyle/>
          <a:p>
            <a:endParaRPr lang="en-GB" sz="2800" dirty="0">
              <a:latin typeface="ADLaM Display" panose="02010000000000000000" pitchFamily="2" charset="0"/>
              <a:ea typeface="ADLaM Display" panose="02010000000000000000" pitchFamily="2" charset="0"/>
              <a:cs typeface="ADLaM Display" panose="02010000000000000000" pitchFamily="2" charset="0"/>
            </a:endParaRPr>
          </a:p>
          <a:p>
            <a:endParaRPr lang="en-GB" sz="2800" dirty="0">
              <a:latin typeface="ADLaM Display" panose="02010000000000000000" pitchFamily="2" charset="0"/>
              <a:ea typeface="ADLaM Display" panose="02010000000000000000" pitchFamily="2" charset="0"/>
              <a:cs typeface="ADLaM Display" panose="02010000000000000000" pitchFamily="2" charset="0"/>
            </a:endParaRPr>
          </a:p>
          <a:p>
            <a:endParaRPr lang="en-GB" sz="2800" dirty="0">
              <a:latin typeface="ADLaM Display" panose="02010000000000000000" pitchFamily="2" charset="0"/>
              <a:ea typeface="ADLaM Display" panose="02010000000000000000" pitchFamily="2" charset="0"/>
              <a:cs typeface="ADLaM Display" panose="02010000000000000000" pitchFamily="2" charset="0"/>
            </a:endParaRPr>
          </a:p>
          <a:p>
            <a:endParaRPr lang="en-GB" sz="2800" dirty="0">
              <a:latin typeface="ADLaM Display" panose="02010000000000000000" pitchFamily="2" charset="0"/>
              <a:ea typeface="ADLaM Display" panose="02010000000000000000" pitchFamily="2" charset="0"/>
              <a:cs typeface="ADLaM Display" panose="02010000000000000000" pitchFamily="2" charset="0"/>
            </a:endParaRPr>
          </a:p>
          <a:p>
            <a:endParaRPr lang="en-GB" sz="2800" dirty="0">
              <a:latin typeface="ADLaM Display" panose="02010000000000000000" pitchFamily="2" charset="0"/>
              <a:ea typeface="ADLaM Display" panose="02010000000000000000" pitchFamily="2" charset="0"/>
              <a:cs typeface="ADLaM Display" panose="02010000000000000000" pitchFamily="2" charset="0"/>
            </a:endParaRPr>
          </a:p>
          <a:p>
            <a:endParaRPr lang="en-GB" sz="2800" dirty="0">
              <a:latin typeface="ADLaM Display" panose="02010000000000000000" pitchFamily="2" charset="0"/>
              <a:ea typeface="ADLaM Display" panose="02010000000000000000" pitchFamily="2" charset="0"/>
              <a:cs typeface="ADLaM Display" panose="02010000000000000000" pitchFamily="2" charset="0"/>
            </a:endParaRPr>
          </a:p>
          <a:p>
            <a:r>
              <a:rPr lang="en-GB" sz="1600" dirty="0">
                <a:latin typeface="ADLaM Display" panose="02010000000000000000" pitchFamily="2" charset="0"/>
                <a:ea typeface="ADLaM Display" panose="02010000000000000000" pitchFamily="2" charset="0"/>
                <a:cs typeface="ADLaM Display" panose="02010000000000000000" pitchFamily="2" charset="0"/>
                <a:hlinkClick r:id="rId3"/>
              </a:rPr>
              <a:t>https://elchighland.com/profiling-and-reporting/</a:t>
            </a:r>
            <a:r>
              <a:rPr lang="en-GB" sz="1600" dirty="0">
                <a:latin typeface="ADLaM Display" panose="02010000000000000000" pitchFamily="2" charset="0"/>
                <a:ea typeface="ADLaM Display" panose="02010000000000000000" pitchFamily="2" charset="0"/>
                <a:cs typeface="ADLaM Display" panose="02010000000000000000" pitchFamily="2" charset="0"/>
              </a:rPr>
              <a:t> </a:t>
            </a:r>
          </a:p>
        </p:txBody>
      </p:sp>
      <p:sp>
        <p:nvSpPr>
          <p:cNvPr id="11" name="TextBox 10">
            <a:extLst>
              <a:ext uri="{FF2B5EF4-FFF2-40B4-BE49-F238E27FC236}">
                <a16:creationId xmlns:a16="http://schemas.microsoft.com/office/drawing/2014/main" id="{51654837-2C2A-F0FC-A29D-45A595045D5F}"/>
              </a:ext>
            </a:extLst>
          </p:cNvPr>
          <p:cNvSpPr txBox="1"/>
          <p:nvPr/>
        </p:nvSpPr>
        <p:spPr>
          <a:xfrm>
            <a:off x="7773393" y="516029"/>
            <a:ext cx="2742219" cy="369332"/>
          </a:xfrm>
          <a:prstGeom prst="rect">
            <a:avLst/>
          </a:prstGeom>
          <a:noFill/>
        </p:spPr>
        <p:txBody>
          <a:bodyPr wrap="square">
            <a:spAutoFit/>
          </a:bodyPr>
          <a:lstStyle/>
          <a:p>
            <a:r>
              <a:rPr lang="en-GB" sz="1800" dirty="0">
                <a:latin typeface="ADLaM Display" panose="02010000000000000000" pitchFamily="2" charset="0"/>
                <a:ea typeface="ADLaM Display" panose="02010000000000000000" pitchFamily="2" charset="0"/>
                <a:cs typeface="ADLaM Display" panose="02010000000000000000" pitchFamily="2" charset="0"/>
              </a:rPr>
              <a:t>Monitoring Template</a:t>
            </a:r>
          </a:p>
        </p:txBody>
      </p:sp>
      <p:pic>
        <p:nvPicPr>
          <p:cNvPr id="14" name="Picture 13">
            <a:extLst>
              <a:ext uri="{FF2B5EF4-FFF2-40B4-BE49-F238E27FC236}">
                <a16:creationId xmlns:a16="http://schemas.microsoft.com/office/drawing/2014/main" id="{F9912D86-4AFC-D52D-BDCB-7279C3F979C5}"/>
              </a:ext>
            </a:extLst>
          </p:cNvPr>
          <p:cNvPicPr>
            <a:picLocks noChangeAspect="1"/>
          </p:cNvPicPr>
          <p:nvPr/>
        </p:nvPicPr>
        <p:blipFill>
          <a:blip r:embed="rId4"/>
          <a:stretch>
            <a:fillRect/>
          </a:stretch>
        </p:blipFill>
        <p:spPr>
          <a:xfrm>
            <a:off x="166466" y="290806"/>
            <a:ext cx="7606927" cy="5037983"/>
          </a:xfrm>
          <a:prstGeom prst="rect">
            <a:avLst/>
          </a:prstGeom>
        </p:spPr>
      </p:pic>
      <p:pic>
        <p:nvPicPr>
          <p:cNvPr id="3" name="Picture 2">
            <a:extLst>
              <a:ext uri="{FF2B5EF4-FFF2-40B4-BE49-F238E27FC236}">
                <a16:creationId xmlns:a16="http://schemas.microsoft.com/office/drawing/2014/main" id="{A7C68302-1A19-C0DD-7563-C92D02DD1C0D}"/>
              </a:ext>
            </a:extLst>
          </p:cNvPr>
          <p:cNvPicPr>
            <a:picLocks noChangeAspect="1"/>
          </p:cNvPicPr>
          <p:nvPr/>
        </p:nvPicPr>
        <p:blipFill>
          <a:blip r:embed="rId5"/>
          <a:stretch>
            <a:fillRect/>
          </a:stretch>
        </p:blipFill>
        <p:spPr>
          <a:xfrm>
            <a:off x="5753932" y="3664184"/>
            <a:ext cx="6438068" cy="2988093"/>
          </a:xfrm>
          <a:prstGeom prst="rect">
            <a:avLst/>
          </a:prstGeom>
        </p:spPr>
      </p:pic>
    </p:spTree>
    <p:extLst>
      <p:ext uri="{BB962C8B-B14F-4D97-AF65-F5344CB8AC3E}">
        <p14:creationId xmlns:p14="http://schemas.microsoft.com/office/powerpoint/2010/main" val="2199525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3C1F-461C-362B-6134-9C1B9B484AC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CB72BF3-5BB6-021A-0EB2-97183B5EB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39C094E5-D291-8E84-1CAB-9F8CD1EB0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A713F0D-CB17-F4C6-19AE-CE8E39E13F6B}"/>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GB" sz="3600" dirty="0">
                <a:latin typeface="ADLaM Display" panose="02010000000000000000" pitchFamily="2" charset="0"/>
                <a:ea typeface="ADLaM Display" panose="02010000000000000000" pitchFamily="2" charset="0"/>
                <a:cs typeface="ADLaM Display" panose="02010000000000000000" pitchFamily="2" charset="0"/>
              </a:rPr>
              <a:t>What should I see?</a:t>
            </a:r>
            <a:endParaRPr lang="en-US" sz="3600"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7" name="Content Placeholder 6">
            <a:extLst>
              <a:ext uri="{FF2B5EF4-FFF2-40B4-BE49-F238E27FC236}">
                <a16:creationId xmlns:a16="http://schemas.microsoft.com/office/drawing/2014/main" id="{7466CBB4-62FD-1C2B-37D7-D8CDD0DCF6C3}"/>
              </a:ext>
            </a:extLst>
          </p:cNvPr>
          <p:cNvSpPr>
            <a:spLocks noGrp="1"/>
          </p:cNvSpPr>
          <p:nvPr>
            <p:ph idx="1"/>
          </p:nvPr>
        </p:nvSpPr>
        <p:spPr>
          <a:xfrm>
            <a:off x="283029" y="1825624"/>
            <a:ext cx="11484428" cy="4956175"/>
          </a:xfrm>
        </p:spPr>
        <p:txBody>
          <a:bodyPr>
            <a:normAutofit fontScale="85000" lnSpcReduction="10000"/>
          </a:bodyPr>
          <a:lstStyle/>
          <a:p>
            <a:pPr>
              <a:lnSpc>
                <a:spcPct val="150000"/>
              </a:lnSpc>
            </a:pPr>
            <a:r>
              <a:rPr lang="en-GB" dirty="0">
                <a:latin typeface="ADLaM Display" panose="02010000000000000000" pitchFamily="2" charset="0"/>
                <a:ea typeface="ADLaM Display" panose="02010000000000000000" pitchFamily="2" charset="0"/>
                <a:cs typeface="ADLaM Display" panose="02010000000000000000" pitchFamily="2" charset="0"/>
              </a:rPr>
              <a:t>Observations should be dated and added regularly to all children’s profiles</a:t>
            </a:r>
          </a:p>
          <a:p>
            <a:pPr>
              <a:lnSpc>
                <a:spcPct val="150000"/>
              </a:lnSpc>
            </a:pPr>
            <a:r>
              <a:rPr lang="en-GB" dirty="0">
                <a:latin typeface="ADLaM Display" panose="02010000000000000000" pitchFamily="2" charset="0"/>
                <a:ea typeface="ADLaM Display" panose="02010000000000000000" pitchFamily="2" charset="0"/>
                <a:cs typeface="ADLaM Display" panose="02010000000000000000" pitchFamily="2" charset="0"/>
              </a:rPr>
              <a:t>Observations should be personalised and specific to the child</a:t>
            </a:r>
          </a:p>
          <a:p>
            <a:pPr>
              <a:lnSpc>
                <a:spcPct val="150000"/>
              </a:lnSpc>
            </a:pPr>
            <a:r>
              <a:rPr lang="en-GB" dirty="0">
                <a:latin typeface="ADLaM Display" panose="02010000000000000000" pitchFamily="2" charset="0"/>
                <a:ea typeface="ADLaM Display" panose="02010000000000000000" pitchFamily="2" charset="0"/>
                <a:cs typeface="ADLaM Display" panose="02010000000000000000" pitchFamily="2" charset="0"/>
              </a:rPr>
              <a:t>Observations should be undertaken by all practitioners, with keyworkers responsible for collating this information for their key children</a:t>
            </a:r>
          </a:p>
          <a:p>
            <a:pPr>
              <a:lnSpc>
                <a:spcPct val="150000"/>
              </a:lnSpc>
            </a:pPr>
            <a:r>
              <a:rPr lang="en-GB" dirty="0">
                <a:latin typeface="ADLaM Display" panose="02010000000000000000" pitchFamily="2" charset="0"/>
                <a:ea typeface="ADLaM Display" panose="02010000000000000000" pitchFamily="2" charset="0"/>
                <a:cs typeface="ADLaM Display" panose="02010000000000000000" pitchFamily="2" charset="0"/>
              </a:rPr>
              <a:t>Children’s profiles should have a significant number of observations across curricular areas to show where they are in their learning</a:t>
            </a:r>
          </a:p>
          <a:p>
            <a:pPr>
              <a:lnSpc>
                <a:spcPct val="150000"/>
              </a:lnSpc>
            </a:pPr>
            <a:r>
              <a:rPr lang="en-GB" dirty="0">
                <a:latin typeface="ADLaM Display" panose="02010000000000000000" pitchFamily="2" charset="0"/>
                <a:ea typeface="ADLaM Display" panose="02010000000000000000" pitchFamily="2" charset="0"/>
                <a:cs typeface="ADLaM Display" panose="02010000000000000000" pitchFamily="2" charset="0"/>
              </a:rPr>
              <a:t>Observations should note significant learning and any photographs and children’s words included should be relevant to the learning</a:t>
            </a:r>
          </a:p>
          <a:p>
            <a:endParaRPr lang="en-GB" dirty="0"/>
          </a:p>
        </p:txBody>
      </p:sp>
    </p:spTree>
    <p:extLst>
      <p:ext uri="{BB962C8B-B14F-4D97-AF65-F5344CB8AC3E}">
        <p14:creationId xmlns:p14="http://schemas.microsoft.com/office/powerpoint/2010/main" val="36475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B07C-FEF3-B553-6F87-A57C5F6AE86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9072A0-4AA9-F114-2465-4283DDA3A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25132BA5-FED9-2DBC-F0D5-031874EB2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D491321-A2B6-073C-6130-4565068F5F81}"/>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GB" sz="3600" dirty="0">
                <a:latin typeface="ADLaM Display" panose="02010000000000000000" pitchFamily="2" charset="0"/>
                <a:ea typeface="ADLaM Display" panose="02010000000000000000" pitchFamily="2" charset="0"/>
                <a:cs typeface="ADLaM Display" panose="02010000000000000000" pitchFamily="2" charset="0"/>
              </a:rPr>
              <a:t>What am I looking for – Digging Deeper?</a:t>
            </a:r>
            <a:endParaRPr lang="en-US" sz="3600"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7" name="Content Placeholder 6">
            <a:extLst>
              <a:ext uri="{FF2B5EF4-FFF2-40B4-BE49-F238E27FC236}">
                <a16:creationId xmlns:a16="http://schemas.microsoft.com/office/drawing/2014/main" id="{FF1BE628-BA69-953A-452A-28988A836F88}"/>
              </a:ext>
            </a:extLst>
          </p:cNvPr>
          <p:cNvSpPr>
            <a:spLocks noGrp="1"/>
          </p:cNvSpPr>
          <p:nvPr>
            <p:ph idx="1"/>
          </p:nvPr>
        </p:nvSpPr>
        <p:spPr>
          <a:xfrm>
            <a:off x="206828" y="1954566"/>
            <a:ext cx="11778343" cy="5032375"/>
          </a:xfrm>
        </p:spPr>
        <p:txBody>
          <a:bodyPr>
            <a:normAutofit fontScale="92500" lnSpcReduction="20000"/>
          </a:bodyPr>
          <a:lstStyle/>
          <a:p>
            <a:pPr fontAlgn="base"/>
            <a:r>
              <a:rPr lang="en-GB" dirty="0">
                <a:latin typeface="ADLaM Display" panose="02010000000000000000" pitchFamily="2" charset="0"/>
                <a:ea typeface="ADLaM Display" panose="02010000000000000000" pitchFamily="2" charset="0"/>
                <a:cs typeface="ADLaM Display" panose="02010000000000000000" pitchFamily="2" charset="0"/>
              </a:rPr>
              <a:t>Observations of significant learning experiences are relevant to the age and developmental stage of the child</a:t>
            </a:r>
          </a:p>
          <a:p>
            <a:pPr marL="0" indent="0" fontAlgn="base">
              <a:buNone/>
            </a:pPr>
            <a:endParaRPr lang="en-GB" sz="400" dirty="0">
              <a:latin typeface="ADLaM Display" panose="02010000000000000000" pitchFamily="2" charset="0"/>
              <a:ea typeface="ADLaM Display" panose="02010000000000000000" pitchFamily="2" charset="0"/>
              <a:cs typeface="ADLaM Display" panose="02010000000000000000" pitchFamily="2" charset="0"/>
            </a:endParaRPr>
          </a:p>
          <a:p>
            <a:pPr fontAlgn="base"/>
            <a:r>
              <a:rPr lang="en-GB" dirty="0">
                <a:latin typeface="ADLaM Display" panose="02010000000000000000" pitchFamily="2" charset="0"/>
                <a:ea typeface="ADLaM Display" panose="02010000000000000000" pitchFamily="2" charset="0"/>
                <a:cs typeface="ADLaM Display" panose="02010000000000000000" pitchFamily="2" charset="0"/>
              </a:rPr>
              <a:t>Individual profiles should have enough high-quality observations to show a child’s progress and development over time. This progress  is clear, and the practitioner has shown an understanding of Early Level</a:t>
            </a:r>
          </a:p>
          <a:p>
            <a:pPr marL="0" indent="0" fontAlgn="base">
              <a:buNone/>
            </a:pPr>
            <a:endParaRPr lang="en-GB" sz="400" dirty="0">
              <a:latin typeface="ADLaM Display" panose="02010000000000000000" pitchFamily="2" charset="0"/>
              <a:ea typeface="ADLaM Display" panose="02010000000000000000" pitchFamily="2" charset="0"/>
              <a:cs typeface="ADLaM Display" panose="02010000000000000000" pitchFamily="2" charset="0"/>
            </a:endParaRPr>
          </a:p>
          <a:p>
            <a:pPr fontAlgn="base"/>
            <a:r>
              <a:rPr lang="en-GB" dirty="0">
                <a:latin typeface="ADLaM Display" panose="02010000000000000000" pitchFamily="2" charset="0"/>
                <a:ea typeface="ADLaM Display" panose="02010000000000000000" pitchFamily="2" charset="0"/>
                <a:cs typeface="ADLaM Display" panose="02010000000000000000" pitchFamily="2" charset="0"/>
              </a:rPr>
              <a:t>Observations should be regular and show breadth across curricular areas and evidence high quality learning experiences and interactions that engaging and relevant </a:t>
            </a:r>
          </a:p>
          <a:p>
            <a:pPr marL="0" indent="0" fontAlgn="base">
              <a:buNone/>
            </a:pPr>
            <a:endParaRPr lang="en-GB" sz="400" dirty="0">
              <a:latin typeface="ADLaM Display" panose="02010000000000000000" pitchFamily="2" charset="0"/>
              <a:ea typeface="ADLaM Display" panose="02010000000000000000" pitchFamily="2" charset="0"/>
              <a:cs typeface="ADLaM Display" panose="02010000000000000000" pitchFamily="2" charset="0"/>
            </a:endParaRPr>
          </a:p>
          <a:p>
            <a:pPr fontAlgn="base"/>
            <a:r>
              <a:rPr lang="en-GB" dirty="0">
                <a:latin typeface="ADLaM Display" panose="02010000000000000000" pitchFamily="2" charset="0"/>
                <a:ea typeface="ADLaM Display" panose="02010000000000000000" pitchFamily="2" charset="0"/>
                <a:cs typeface="ADLaM Display" panose="02010000000000000000" pitchFamily="2" charset="0"/>
              </a:rPr>
              <a:t>Observations should be learning focussed  using the language of learning</a:t>
            </a:r>
          </a:p>
          <a:p>
            <a:pPr marL="0" indent="0" fontAlgn="base">
              <a:buNone/>
            </a:pPr>
            <a:endParaRPr lang="en-GB" sz="400" dirty="0">
              <a:latin typeface="ADLaM Display" panose="02010000000000000000" pitchFamily="2" charset="0"/>
              <a:ea typeface="ADLaM Display" panose="02010000000000000000" pitchFamily="2" charset="0"/>
              <a:cs typeface="ADLaM Display" panose="02010000000000000000" pitchFamily="2" charset="0"/>
            </a:endParaRPr>
          </a:p>
          <a:p>
            <a:pPr fontAlgn="base"/>
            <a:r>
              <a:rPr lang="en-GB" dirty="0">
                <a:latin typeface="ADLaM Display" panose="02010000000000000000" pitchFamily="2" charset="0"/>
                <a:ea typeface="ADLaM Display" panose="02010000000000000000" pitchFamily="2" charset="0"/>
                <a:cs typeface="ADLaM Display" panose="02010000000000000000" pitchFamily="2" charset="0"/>
              </a:rPr>
              <a:t>Observations should have enough factual information about what was seen and heard to provide confidence in planning the child’s next steps in learning.</a:t>
            </a:r>
          </a:p>
          <a:p>
            <a:endParaRPr lang="en-GB" dirty="0"/>
          </a:p>
        </p:txBody>
      </p:sp>
    </p:spTree>
    <p:extLst>
      <p:ext uri="{BB962C8B-B14F-4D97-AF65-F5344CB8AC3E}">
        <p14:creationId xmlns:p14="http://schemas.microsoft.com/office/powerpoint/2010/main" val="40971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7D363B-ADB7-DFCA-4BA2-C32711B3077D}"/>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Aims</a:t>
            </a:r>
          </a:p>
        </p:txBody>
      </p:sp>
      <p:sp>
        <p:nvSpPr>
          <p:cNvPr id="7" name="Content Placeholder 6">
            <a:extLst>
              <a:ext uri="{FF2B5EF4-FFF2-40B4-BE49-F238E27FC236}">
                <a16:creationId xmlns:a16="http://schemas.microsoft.com/office/drawing/2014/main" id="{BA392AF3-5654-9331-22CC-65C21E09EEFA}"/>
              </a:ext>
            </a:extLst>
          </p:cNvPr>
          <p:cNvSpPr>
            <a:spLocks noGrp="1"/>
          </p:cNvSpPr>
          <p:nvPr>
            <p:ph idx="1"/>
          </p:nvPr>
        </p:nvSpPr>
        <p:spPr>
          <a:xfrm>
            <a:off x="838200" y="2419815"/>
            <a:ext cx="10515600" cy="3943771"/>
          </a:xfrm>
        </p:spPr>
        <p:txBody>
          <a:bodyPr>
            <a:normAutofit fontScale="92500" lnSpcReduction="20000"/>
          </a:bodyPr>
          <a:lstStyle/>
          <a:p>
            <a:pPr>
              <a:lnSpc>
                <a:spcPct val="150000"/>
              </a:lnSpc>
            </a:pPr>
            <a:r>
              <a:rPr lang="en-GB" sz="3600" b="1" dirty="0">
                <a:solidFill>
                  <a:schemeClr val="accent1">
                    <a:lumMod val="50000"/>
                  </a:schemeClr>
                </a:solidFill>
                <a:latin typeface="ADLaM Display" panose="02010000000000000000" pitchFamily="2" charset="0"/>
                <a:ea typeface="ADLaM Display" panose="02010000000000000000" pitchFamily="2" charset="0"/>
                <a:cs typeface="ADLaM Display" panose="02010000000000000000" pitchFamily="2" charset="0"/>
              </a:rPr>
              <a:t>Why we observe in ELC</a:t>
            </a:r>
          </a:p>
          <a:p>
            <a:pPr>
              <a:lnSpc>
                <a:spcPct val="150000"/>
              </a:lnSpc>
            </a:pPr>
            <a:r>
              <a:rPr lang="en-GB" sz="3600" b="1" dirty="0">
                <a:solidFill>
                  <a:schemeClr val="accent1">
                    <a:lumMod val="50000"/>
                  </a:schemeClr>
                </a:solidFill>
                <a:latin typeface="ADLaM Display" panose="02010000000000000000" pitchFamily="2" charset="0"/>
                <a:ea typeface="ADLaM Display" panose="02010000000000000000" pitchFamily="2" charset="0"/>
                <a:cs typeface="ADLaM Display" panose="02010000000000000000" pitchFamily="2" charset="0"/>
              </a:rPr>
              <a:t>How we achieve high quality learning observations</a:t>
            </a:r>
          </a:p>
          <a:p>
            <a:pPr>
              <a:lnSpc>
                <a:spcPct val="150000"/>
              </a:lnSpc>
            </a:pPr>
            <a:r>
              <a:rPr lang="en-GB" sz="3600" b="1" dirty="0">
                <a:solidFill>
                  <a:schemeClr val="accent3">
                    <a:lumMod val="50000"/>
                  </a:schemeClr>
                </a:solidFill>
                <a:latin typeface="ADLaM Display" panose="02010000000000000000" pitchFamily="2" charset="0"/>
                <a:ea typeface="ADLaM Display" panose="02010000000000000000" pitchFamily="2" charset="0"/>
                <a:cs typeface="ADLaM Display" panose="02010000000000000000" pitchFamily="2" charset="0"/>
              </a:rPr>
              <a:t>What high quality observations look like</a:t>
            </a:r>
          </a:p>
          <a:p>
            <a:pPr>
              <a:lnSpc>
                <a:spcPct val="150000"/>
              </a:lnSpc>
            </a:pPr>
            <a:r>
              <a:rPr lang="en-GB" sz="3600" b="1" dirty="0">
                <a:solidFill>
                  <a:schemeClr val="accent5">
                    <a:lumMod val="50000"/>
                  </a:schemeClr>
                </a:solidFill>
                <a:latin typeface="ADLaM Display" panose="02010000000000000000" pitchFamily="2" charset="0"/>
                <a:ea typeface="ADLaM Display" panose="02010000000000000000" pitchFamily="2" charset="0"/>
                <a:cs typeface="ADLaM Display" panose="02010000000000000000" pitchFamily="2" charset="0"/>
              </a:rPr>
              <a:t>How to monitor observations</a:t>
            </a:r>
          </a:p>
          <a:p>
            <a:pPr>
              <a:lnSpc>
                <a:spcPct val="150000"/>
              </a:lnSpc>
            </a:pPr>
            <a:r>
              <a:rPr lang="en-GB" sz="3600" b="1" dirty="0">
                <a:solidFill>
                  <a:schemeClr val="tx2">
                    <a:lumMod val="90000"/>
                    <a:lumOff val="10000"/>
                  </a:schemeClr>
                </a:solidFill>
                <a:latin typeface="ADLaM Display" panose="02010000000000000000" pitchFamily="2" charset="0"/>
                <a:ea typeface="ADLaM Display" panose="02010000000000000000" pitchFamily="2" charset="0"/>
                <a:cs typeface="ADLaM Display" panose="02010000000000000000" pitchFamily="2" charset="0"/>
              </a:rPr>
              <a:t>How to use monitoring evidence</a:t>
            </a:r>
          </a:p>
        </p:txBody>
      </p:sp>
    </p:spTree>
    <p:extLst>
      <p:ext uri="{BB962C8B-B14F-4D97-AF65-F5344CB8AC3E}">
        <p14:creationId xmlns:p14="http://schemas.microsoft.com/office/powerpoint/2010/main" val="74759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BBB5B-D879-D20D-8ECA-F9FF6FDA829A}"/>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6EF6E19-9250-5715-C92C-92DB55B85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8AC636F5-D155-B60C-F1AC-462D0594A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D698663-11CD-034E-C509-6948BF653B08}"/>
              </a:ext>
            </a:extLst>
          </p:cNvPr>
          <p:cNvSpPr>
            <a:spLocks noGrp="1"/>
          </p:cNvSpPr>
          <p:nvPr>
            <p:ph type="title"/>
          </p:nvPr>
        </p:nvSpPr>
        <p:spPr>
          <a:xfrm>
            <a:off x="888548" y="717586"/>
            <a:ext cx="10534650" cy="484503"/>
          </a:xfrm>
        </p:spPr>
        <p:txBody>
          <a:bodyPr vert="horz" lIns="91440" tIns="45720" rIns="91440" bIns="45720" rtlCol="0" anchor="b">
            <a:normAutofit fontScale="90000"/>
          </a:bodyPr>
          <a:lstStyle/>
          <a:p>
            <a:pPr algn="ctr"/>
            <a:br>
              <a:rPr lang="en-GB" sz="3600" dirty="0"/>
            </a:br>
            <a:r>
              <a:rPr lang="en-GB" b="1" dirty="0">
                <a:latin typeface="ADLaM Display" panose="02010000000000000000" pitchFamily="2" charset="0"/>
                <a:ea typeface="ADLaM Display" panose="02010000000000000000" pitchFamily="2" charset="0"/>
                <a:cs typeface="ADLaM Display" panose="02010000000000000000" pitchFamily="2" charset="0"/>
              </a:rPr>
              <a:t>What does it tell me?</a:t>
            </a:r>
            <a:endParaRPr lang="en-US"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grpSp>
        <p:nvGrpSpPr>
          <p:cNvPr id="4" name="Group 3">
            <a:extLst>
              <a:ext uri="{FF2B5EF4-FFF2-40B4-BE49-F238E27FC236}">
                <a16:creationId xmlns:a16="http://schemas.microsoft.com/office/drawing/2014/main" id="{D7402613-E246-C138-815C-31DC690582C1}"/>
              </a:ext>
            </a:extLst>
          </p:cNvPr>
          <p:cNvGrpSpPr/>
          <p:nvPr/>
        </p:nvGrpSpPr>
        <p:grpSpPr>
          <a:xfrm>
            <a:off x="182880" y="2333713"/>
            <a:ext cx="2771741" cy="2400354"/>
            <a:chOff x="-152680" y="801230"/>
            <a:chExt cx="2854048" cy="1864661"/>
          </a:xfrm>
        </p:grpSpPr>
        <p:sp>
          <p:nvSpPr>
            <p:cNvPr id="5" name="Rectangle 4">
              <a:extLst>
                <a:ext uri="{FF2B5EF4-FFF2-40B4-BE49-F238E27FC236}">
                  <a16:creationId xmlns:a16="http://schemas.microsoft.com/office/drawing/2014/main" id="{A5D9FADB-B6A3-2BE7-5B40-E1A0539B1F11}"/>
                </a:ext>
              </a:extLst>
            </p:cNvPr>
            <p:cNvSpPr/>
            <p:nvPr/>
          </p:nvSpPr>
          <p:spPr>
            <a:xfrm>
              <a:off x="0" y="801230"/>
              <a:ext cx="2673006" cy="175051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54C9E939-4F6B-0414-2498-9950A48612C2}"/>
                </a:ext>
              </a:extLst>
            </p:cNvPr>
            <p:cNvSpPr txBox="1"/>
            <p:nvPr/>
          </p:nvSpPr>
          <p:spPr>
            <a:xfrm>
              <a:off x="-152680" y="801230"/>
              <a:ext cx="2854048" cy="18646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400" kern="1200" dirty="0">
                  <a:solidFill>
                    <a:schemeClr val="tx1">
                      <a:lumMod val="95000"/>
                      <a:lumOff val="5000"/>
                    </a:schemeClr>
                  </a:solidFill>
                  <a:latin typeface="ADLaM Display" panose="02010000000000000000" pitchFamily="2" charset="0"/>
                  <a:ea typeface="ADLaM Display" panose="02010000000000000000" pitchFamily="2" charset="0"/>
                  <a:cs typeface="ADLaM Display" panose="02010000000000000000" pitchFamily="2" charset="0"/>
                </a:rPr>
                <a:t>How well children are learning and progressing both individually and as a cohort</a:t>
              </a:r>
            </a:p>
          </p:txBody>
        </p:sp>
      </p:grpSp>
      <p:grpSp>
        <p:nvGrpSpPr>
          <p:cNvPr id="7" name="Group 6">
            <a:extLst>
              <a:ext uri="{FF2B5EF4-FFF2-40B4-BE49-F238E27FC236}">
                <a16:creationId xmlns:a16="http://schemas.microsoft.com/office/drawing/2014/main" id="{8CEDF895-1EE1-E9F9-8404-0AB2224B9E35}"/>
              </a:ext>
            </a:extLst>
          </p:cNvPr>
          <p:cNvGrpSpPr/>
          <p:nvPr/>
        </p:nvGrpSpPr>
        <p:grpSpPr>
          <a:xfrm>
            <a:off x="3212120" y="2333713"/>
            <a:ext cx="2771741" cy="2400355"/>
            <a:chOff x="-875100" y="-2773056"/>
            <a:chExt cx="3693490" cy="2559002"/>
          </a:xfrm>
        </p:grpSpPr>
        <p:sp>
          <p:nvSpPr>
            <p:cNvPr id="8" name="Rectangle 7">
              <a:extLst>
                <a:ext uri="{FF2B5EF4-FFF2-40B4-BE49-F238E27FC236}">
                  <a16:creationId xmlns:a16="http://schemas.microsoft.com/office/drawing/2014/main" id="{B08E0E1E-48E9-D569-673F-BEF5E66C21F3}"/>
                </a:ext>
              </a:extLst>
            </p:cNvPr>
            <p:cNvSpPr/>
            <p:nvPr/>
          </p:nvSpPr>
          <p:spPr>
            <a:xfrm>
              <a:off x="-875100" y="-2773056"/>
              <a:ext cx="3693490" cy="238477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9" name="TextBox 8">
              <a:extLst>
                <a:ext uri="{FF2B5EF4-FFF2-40B4-BE49-F238E27FC236}">
                  <a16:creationId xmlns:a16="http://schemas.microsoft.com/office/drawing/2014/main" id="{0AE8E4B3-6B64-307F-A57E-55B13A92D94C}"/>
                </a:ext>
              </a:extLst>
            </p:cNvPr>
            <p:cNvSpPr txBox="1"/>
            <p:nvPr/>
          </p:nvSpPr>
          <p:spPr>
            <a:xfrm>
              <a:off x="-875100" y="-2749596"/>
              <a:ext cx="3693490" cy="25355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400" kern="1200" dirty="0">
                  <a:solidFill>
                    <a:schemeClr val="tx1">
                      <a:lumMod val="95000"/>
                      <a:lumOff val="5000"/>
                    </a:schemeClr>
                  </a:solidFill>
                  <a:latin typeface="ADLaM Display" panose="02010000000000000000" pitchFamily="2" charset="0"/>
                  <a:ea typeface="ADLaM Display" panose="02010000000000000000" pitchFamily="2" charset="0"/>
                  <a:cs typeface="ADLaM Display" panose="02010000000000000000" pitchFamily="2" charset="0"/>
                </a:rPr>
                <a:t>The quality of spaces, experiences and interactions on offer in your setting</a:t>
              </a:r>
            </a:p>
          </p:txBody>
        </p:sp>
      </p:grpSp>
      <p:grpSp>
        <p:nvGrpSpPr>
          <p:cNvPr id="10" name="Group 9">
            <a:extLst>
              <a:ext uri="{FF2B5EF4-FFF2-40B4-BE49-F238E27FC236}">
                <a16:creationId xmlns:a16="http://schemas.microsoft.com/office/drawing/2014/main" id="{D417FD9C-35CC-1057-8F6C-950DEFB63F09}"/>
              </a:ext>
            </a:extLst>
          </p:cNvPr>
          <p:cNvGrpSpPr/>
          <p:nvPr/>
        </p:nvGrpSpPr>
        <p:grpSpPr>
          <a:xfrm>
            <a:off x="6256899" y="2209359"/>
            <a:ext cx="2633456" cy="2378349"/>
            <a:chOff x="0" y="-137844"/>
            <a:chExt cx="3734386" cy="2701592"/>
          </a:xfrm>
        </p:grpSpPr>
        <p:sp>
          <p:nvSpPr>
            <p:cNvPr id="11" name="Rectangle 10">
              <a:extLst>
                <a:ext uri="{FF2B5EF4-FFF2-40B4-BE49-F238E27FC236}">
                  <a16:creationId xmlns:a16="http://schemas.microsoft.com/office/drawing/2014/main" id="{118099AD-2D21-C9D6-F10B-794BEEEE2B6F}"/>
                </a:ext>
              </a:extLst>
            </p:cNvPr>
            <p:cNvSpPr/>
            <p:nvPr/>
          </p:nvSpPr>
          <p:spPr>
            <a:xfrm>
              <a:off x="0" y="3411"/>
              <a:ext cx="3693184" cy="254832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2" name="TextBox 11">
              <a:extLst>
                <a:ext uri="{FF2B5EF4-FFF2-40B4-BE49-F238E27FC236}">
                  <a16:creationId xmlns:a16="http://schemas.microsoft.com/office/drawing/2014/main" id="{A69EF267-3390-0782-7790-F8D481450445}"/>
                </a:ext>
              </a:extLst>
            </p:cNvPr>
            <p:cNvSpPr txBox="1"/>
            <p:nvPr/>
          </p:nvSpPr>
          <p:spPr>
            <a:xfrm>
              <a:off x="41202" y="-137844"/>
              <a:ext cx="3693184" cy="2701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2400" kern="1200" dirty="0">
                  <a:solidFill>
                    <a:schemeClr val="tx1">
                      <a:lumMod val="95000"/>
                      <a:lumOff val="5000"/>
                    </a:schemeClr>
                  </a:solidFill>
                  <a:latin typeface="ADLaM Display" panose="02010000000000000000" pitchFamily="2" charset="0"/>
                  <a:ea typeface="ADLaM Display" panose="02010000000000000000" pitchFamily="2" charset="0"/>
                  <a:cs typeface="ADLaM Display" panose="02010000000000000000" pitchFamily="2" charset="0"/>
                </a:rPr>
                <a:t>How knowledgeable practitioners are about the children in the setting</a:t>
              </a:r>
            </a:p>
          </p:txBody>
        </p:sp>
      </p:grpSp>
      <p:grpSp>
        <p:nvGrpSpPr>
          <p:cNvPr id="13" name="Group 12">
            <a:extLst>
              <a:ext uri="{FF2B5EF4-FFF2-40B4-BE49-F238E27FC236}">
                <a16:creationId xmlns:a16="http://schemas.microsoft.com/office/drawing/2014/main" id="{CD53EB9A-4E67-90C2-C7FF-A1E55281E82F}"/>
              </a:ext>
            </a:extLst>
          </p:cNvPr>
          <p:cNvGrpSpPr/>
          <p:nvPr/>
        </p:nvGrpSpPr>
        <p:grpSpPr>
          <a:xfrm>
            <a:off x="9134338" y="1919676"/>
            <a:ext cx="2771741" cy="3118668"/>
            <a:chOff x="5246179" y="-994434"/>
            <a:chExt cx="4215597" cy="3368697"/>
          </a:xfrm>
        </p:grpSpPr>
        <p:sp>
          <p:nvSpPr>
            <p:cNvPr id="14" name="Rectangle 13">
              <a:extLst>
                <a:ext uri="{FF2B5EF4-FFF2-40B4-BE49-F238E27FC236}">
                  <a16:creationId xmlns:a16="http://schemas.microsoft.com/office/drawing/2014/main" id="{78BEB67C-E2D1-FC58-A0E8-60C6338817E6}"/>
                </a:ext>
              </a:extLst>
            </p:cNvPr>
            <p:cNvSpPr/>
            <p:nvPr/>
          </p:nvSpPr>
          <p:spPr>
            <a:xfrm>
              <a:off x="5349145" y="-681527"/>
              <a:ext cx="3855406" cy="2549309"/>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6" name="TextBox 15">
              <a:extLst>
                <a:ext uri="{FF2B5EF4-FFF2-40B4-BE49-F238E27FC236}">
                  <a16:creationId xmlns:a16="http://schemas.microsoft.com/office/drawing/2014/main" id="{33B8F78B-650E-9289-26B2-887A9CBD8BE2}"/>
                </a:ext>
              </a:extLst>
            </p:cNvPr>
            <p:cNvSpPr txBox="1"/>
            <p:nvPr/>
          </p:nvSpPr>
          <p:spPr>
            <a:xfrm>
              <a:off x="5246179" y="-994434"/>
              <a:ext cx="4215597" cy="3368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2400" kern="1200" dirty="0">
                  <a:solidFill>
                    <a:schemeClr val="tx1">
                      <a:lumMod val="95000"/>
                      <a:lumOff val="5000"/>
                    </a:schemeClr>
                  </a:solidFill>
                  <a:latin typeface="ADLaM Display" panose="02010000000000000000" pitchFamily="2" charset="0"/>
                  <a:ea typeface="ADLaM Display" panose="02010000000000000000" pitchFamily="2" charset="0"/>
                  <a:cs typeface="ADLaM Display" panose="02010000000000000000" pitchFamily="2" charset="0"/>
                </a:rPr>
                <a:t>How well practitioners know and understand the Early Level Curriculum</a:t>
              </a:r>
            </a:p>
          </p:txBody>
        </p:sp>
      </p:grpSp>
    </p:spTree>
    <p:extLst>
      <p:ext uri="{BB962C8B-B14F-4D97-AF65-F5344CB8AC3E}">
        <p14:creationId xmlns:p14="http://schemas.microsoft.com/office/powerpoint/2010/main" val="185661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0453-E601-21E0-131F-22D9D116F90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804B395-E4F2-D77B-2CD4-2316FEF62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86B2AB63-E82E-9B8A-C2C7-7E0C61ECA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B3FC969-2290-70A7-2E57-A8A992F7C9E0}"/>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What now?</a:t>
            </a:r>
          </a:p>
        </p:txBody>
      </p:sp>
      <p:sp>
        <p:nvSpPr>
          <p:cNvPr id="8" name="TextBox 7">
            <a:extLst>
              <a:ext uri="{FF2B5EF4-FFF2-40B4-BE49-F238E27FC236}">
                <a16:creationId xmlns:a16="http://schemas.microsoft.com/office/drawing/2014/main" id="{EAF47464-5F82-C04D-98D5-32CAE90E890C}"/>
              </a:ext>
            </a:extLst>
          </p:cNvPr>
          <p:cNvSpPr txBox="1"/>
          <p:nvPr/>
        </p:nvSpPr>
        <p:spPr>
          <a:xfrm>
            <a:off x="266700" y="2178495"/>
            <a:ext cx="11658600" cy="519199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3200" dirty="0">
                <a:ln w="0"/>
                <a:solidFill>
                  <a:schemeClr val="tx1"/>
                </a:solidFill>
                <a:effectLst>
                  <a:outerShdw blurRad="38100" dist="19050" dir="2700000" algn="tl" rotWithShape="0">
                    <a:schemeClr val="dk1">
                      <a:alpha val="40000"/>
                    </a:schemeClr>
                  </a:outerShdw>
                </a:effectLst>
                <a:latin typeface="ADLaM Display" panose="02010000000000000000" pitchFamily="2" charset="0"/>
                <a:ea typeface="ADLaM Display" panose="02010000000000000000" pitchFamily="2" charset="0"/>
                <a:cs typeface="ADLaM Display" panose="02010000000000000000" pitchFamily="2" charset="0"/>
              </a:rPr>
              <a:t>Provide feedback to staff on what you have noticed</a:t>
            </a:r>
          </a:p>
          <a:p>
            <a:pPr marL="342900" indent="-342900">
              <a:lnSpc>
                <a:spcPct val="150000"/>
              </a:lnSpc>
              <a:buFont typeface="Arial" panose="020B0604020202020204" pitchFamily="34" charset="0"/>
              <a:buChar char="•"/>
            </a:pPr>
            <a:r>
              <a:rPr lang="en-GB" sz="3200" dirty="0">
                <a:ln w="0"/>
                <a:solidFill>
                  <a:schemeClr val="tx1"/>
                </a:solidFill>
                <a:effectLst>
                  <a:outerShdw blurRad="38100" dist="19050" dir="2700000" algn="tl" rotWithShape="0">
                    <a:schemeClr val="dk1">
                      <a:alpha val="40000"/>
                    </a:schemeClr>
                  </a:outerShdw>
                </a:effectLst>
                <a:latin typeface="ADLaM Display" panose="02010000000000000000" pitchFamily="2" charset="0"/>
                <a:ea typeface="ADLaM Display" panose="02010000000000000000" pitchFamily="2" charset="0"/>
                <a:cs typeface="ADLaM Display" panose="02010000000000000000" pitchFamily="2" charset="0"/>
              </a:rPr>
              <a:t>Identify and provide any training needs</a:t>
            </a:r>
          </a:p>
          <a:p>
            <a:pPr marL="342900" indent="-342900">
              <a:lnSpc>
                <a:spcPct val="150000"/>
              </a:lnSpc>
              <a:buFont typeface="Arial" panose="020B0604020202020204" pitchFamily="34" charset="0"/>
              <a:buChar char="•"/>
            </a:pPr>
            <a:r>
              <a:rPr lang="en-GB" sz="3200" dirty="0">
                <a:ln w="0"/>
                <a:solidFill>
                  <a:schemeClr val="tx1"/>
                </a:solidFill>
                <a:effectLst>
                  <a:outerShdw blurRad="38100" dist="19050" dir="2700000" algn="tl" rotWithShape="0">
                    <a:schemeClr val="dk1">
                      <a:alpha val="40000"/>
                    </a:schemeClr>
                  </a:outerShdw>
                </a:effectLst>
                <a:latin typeface="ADLaM Display" panose="02010000000000000000" pitchFamily="2" charset="0"/>
                <a:ea typeface="ADLaM Display" panose="02010000000000000000" pitchFamily="2" charset="0"/>
                <a:cs typeface="ADLaM Display" panose="02010000000000000000" pitchFamily="2" charset="0"/>
              </a:rPr>
              <a:t>Use the information to track progress </a:t>
            </a:r>
          </a:p>
          <a:p>
            <a:pPr marL="342900" indent="-342900">
              <a:lnSpc>
                <a:spcPct val="150000"/>
              </a:lnSpc>
              <a:buFont typeface="Arial" panose="020B0604020202020204" pitchFamily="34" charset="0"/>
              <a:buChar char="•"/>
            </a:pPr>
            <a:r>
              <a:rPr lang="en-GB" sz="3200" dirty="0">
                <a:ln w="0"/>
                <a:effectLst>
                  <a:outerShdw blurRad="38100" dist="19050" dir="2700000" algn="tl" rotWithShape="0">
                    <a:schemeClr val="dk1">
                      <a:alpha val="40000"/>
                    </a:schemeClr>
                  </a:outerShdw>
                </a:effectLst>
                <a:latin typeface="ADLaM Display" panose="02010000000000000000" pitchFamily="2" charset="0"/>
                <a:ea typeface="ADLaM Display" panose="02010000000000000000" pitchFamily="2" charset="0"/>
                <a:cs typeface="ADLaM Display" panose="02010000000000000000" pitchFamily="2" charset="0"/>
              </a:rPr>
              <a:t>Use as part of self-evaluation, improvement and change</a:t>
            </a:r>
          </a:p>
          <a:p>
            <a:pPr marL="342900" indent="-342900">
              <a:lnSpc>
                <a:spcPct val="150000"/>
              </a:lnSpc>
              <a:buFont typeface="Arial" panose="020B0604020202020204" pitchFamily="34" charset="0"/>
              <a:buChar char="•"/>
            </a:pPr>
            <a:r>
              <a:rPr lang="en-GB" sz="3200" dirty="0">
                <a:ln w="0"/>
                <a:effectLst>
                  <a:outerShdw blurRad="38100" dist="19050" dir="2700000" algn="tl" rotWithShape="0">
                    <a:schemeClr val="dk1">
                      <a:alpha val="40000"/>
                    </a:schemeClr>
                  </a:outerShdw>
                </a:effectLst>
                <a:latin typeface="ADLaM Display" panose="02010000000000000000" pitchFamily="2" charset="0"/>
                <a:ea typeface="ADLaM Display" panose="02010000000000000000" pitchFamily="2" charset="0"/>
                <a:cs typeface="ADLaM Display" panose="02010000000000000000" pitchFamily="2" charset="0"/>
              </a:rPr>
              <a:t>Consult the Early Years Team for any additional advice/support</a:t>
            </a:r>
          </a:p>
          <a:p>
            <a:pPr marL="342900" indent="-342900">
              <a:lnSpc>
                <a:spcPct val="150000"/>
              </a:lnSpc>
              <a:buFont typeface="Arial" panose="020B0604020202020204" pitchFamily="34" charset="0"/>
              <a:buChar char="•"/>
            </a:pPr>
            <a:endParaRPr lang="en-GB"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9300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9B9E-78E0-21F9-ADE4-DD192AAB3539}"/>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68AD8BA-D5CC-22B0-C3CB-BB2EFFFFA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98A89A81-4EBC-2480-B8AE-E420E2A24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Content Placeholder 6">
            <a:extLst>
              <a:ext uri="{FF2B5EF4-FFF2-40B4-BE49-F238E27FC236}">
                <a16:creationId xmlns:a16="http://schemas.microsoft.com/office/drawing/2014/main" id="{3E3674B0-C492-8031-48F0-64D9C17D69F5}"/>
              </a:ext>
            </a:extLst>
          </p:cNvPr>
          <p:cNvSpPr>
            <a:spLocks noGrp="1"/>
          </p:cNvSpPr>
          <p:nvPr>
            <p:ph idx="1"/>
          </p:nvPr>
        </p:nvSpPr>
        <p:spPr>
          <a:xfrm>
            <a:off x="838200" y="2188028"/>
            <a:ext cx="10515600" cy="3334947"/>
          </a:xfrm>
        </p:spPr>
        <p:txBody>
          <a:bodyPr>
            <a:normAutofit fontScale="92500" lnSpcReduction="10000"/>
          </a:bodyPr>
          <a:lstStyle/>
          <a:p>
            <a:pPr marL="0" indent="0">
              <a:buNone/>
            </a:pPr>
            <a:endParaRPr lang="en-GB" i="1" dirty="0"/>
          </a:p>
          <a:p>
            <a:pPr marL="0" indent="0">
              <a:buNone/>
            </a:pPr>
            <a:r>
              <a:rPr lang="en-GB" sz="3600" b="1" i="1" dirty="0">
                <a:latin typeface="Aptos Serif" panose="02020604070405020304" pitchFamily="18" charset="0"/>
                <a:ea typeface="ADLaM Display" panose="02010000000000000000" pitchFamily="2" charset="0"/>
                <a:cs typeface="Aptos Serif" panose="02020604070405020304" pitchFamily="18" charset="0"/>
              </a:rPr>
              <a:t>“Play is often talked about as if it were a relief from serious learning. But for children, play is serious learning.“</a:t>
            </a:r>
          </a:p>
          <a:p>
            <a:pPr marL="0" indent="0">
              <a:buNone/>
            </a:pPr>
            <a:endParaRPr lang="en-GB" sz="3600" b="1" i="1" dirty="0">
              <a:latin typeface="Aptos Serif" panose="02020604070405020304" pitchFamily="18" charset="0"/>
              <a:ea typeface="ADLaM Display" panose="02010000000000000000" pitchFamily="2" charset="0"/>
              <a:cs typeface="Aptos Serif" panose="02020604070405020304" pitchFamily="18" charset="0"/>
            </a:endParaRPr>
          </a:p>
          <a:p>
            <a:pPr marL="0" indent="0">
              <a:buNone/>
            </a:pPr>
            <a:endParaRPr lang="en-GB" sz="3600" b="1" i="1" dirty="0">
              <a:latin typeface="Aptos Serif" panose="02020604070405020304" pitchFamily="18" charset="0"/>
              <a:ea typeface="ADLaM Display" panose="02010000000000000000" pitchFamily="2" charset="0"/>
              <a:cs typeface="Aptos Serif" panose="02020604070405020304" pitchFamily="18" charset="0"/>
            </a:endParaRPr>
          </a:p>
          <a:p>
            <a:pPr marL="0" indent="0">
              <a:buNone/>
            </a:pPr>
            <a:r>
              <a:rPr lang="en-GB" sz="3200" b="1" i="1" dirty="0">
                <a:latin typeface="Aptos Serif" panose="02020604070405020304" pitchFamily="18" charset="0"/>
                <a:cs typeface="Aptos Serif" panose="02020604070405020304" pitchFamily="18" charset="0"/>
              </a:rPr>
              <a:t> </a:t>
            </a:r>
            <a:r>
              <a:rPr lang="en-GB" sz="3200" b="1" i="1" dirty="0">
                <a:latin typeface="Aptos Serif" panose="02020604070405020304" pitchFamily="18" charset="0"/>
                <a:ea typeface="ADLaM Display" panose="02010000000000000000" pitchFamily="2" charset="0"/>
                <a:cs typeface="Aptos Serif" panose="02020604070405020304" pitchFamily="18" charset="0"/>
              </a:rPr>
              <a:t>Fred Rogers </a:t>
            </a:r>
          </a:p>
          <a:p>
            <a:pPr marL="0" indent="0">
              <a:buNone/>
            </a:pPr>
            <a:endParaRPr lang="en-GB" dirty="0"/>
          </a:p>
        </p:txBody>
      </p:sp>
    </p:spTree>
    <p:extLst>
      <p:ext uri="{BB962C8B-B14F-4D97-AF65-F5344CB8AC3E}">
        <p14:creationId xmlns:p14="http://schemas.microsoft.com/office/powerpoint/2010/main" val="60475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B5ECA-22A2-AD72-A511-73A5C8500F6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8B9CEF4-ACEC-C122-4641-0EBBEC0E3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7086D552-EA17-50CC-46A4-D39B81062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6886D6B-B51B-83C4-18A0-F8D2F53A8E19}"/>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dirty="0">
                <a:solidFill>
                  <a:schemeClr val="tx1"/>
                </a:solidFill>
                <a:latin typeface="+mj-lt"/>
                <a:ea typeface="+mj-ea"/>
                <a:cs typeface="+mj-cs"/>
              </a:rPr>
              <a:t>Thank you</a:t>
            </a:r>
          </a:p>
        </p:txBody>
      </p:sp>
      <p:sp>
        <p:nvSpPr>
          <p:cNvPr id="7" name="Content Placeholder 6">
            <a:extLst>
              <a:ext uri="{FF2B5EF4-FFF2-40B4-BE49-F238E27FC236}">
                <a16:creationId xmlns:a16="http://schemas.microsoft.com/office/drawing/2014/main" id="{CDBEBF08-0528-E939-2C29-DA0C5DFFAD83}"/>
              </a:ext>
            </a:extLst>
          </p:cNvPr>
          <p:cNvSpPr>
            <a:spLocks noGrp="1"/>
          </p:cNvSpPr>
          <p:nvPr>
            <p:ph idx="1"/>
          </p:nvPr>
        </p:nvSpPr>
        <p:spPr>
          <a:xfrm>
            <a:off x="484632" y="3864429"/>
            <a:ext cx="11137392" cy="2739114"/>
          </a:xfrm>
        </p:spPr>
        <p:txBody>
          <a:bodyPr>
            <a:normAutofit/>
          </a:bodyPr>
          <a:lstStyle/>
          <a:p>
            <a:pPr marL="0" indent="0">
              <a:buNone/>
            </a:pPr>
            <a:r>
              <a:rPr lang="en-GB" dirty="0"/>
              <a:t>Helpful links</a:t>
            </a:r>
          </a:p>
          <a:p>
            <a:r>
              <a:rPr lang="en-GB" dirty="0"/>
              <a:t>Play Pedagogy Toolkit  - </a:t>
            </a:r>
            <a:r>
              <a:rPr lang="en-GB" sz="1500" dirty="0">
                <a:hlinkClick r:id="rId3"/>
              </a:rPr>
              <a:t>https://education.gov.scot/resources/early-level-play-pedagogy-toolkit/</a:t>
            </a:r>
            <a:r>
              <a:rPr lang="en-GB" sz="1500" dirty="0"/>
              <a:t> </a:t>
            </a:r>
          </a:p>
          <a:p>
            <a:r>
              <a:rPr lang="en-GB" dirty="0"/>
              <a:t>Realising the Ambition - </a:t>
            </a:r>
            <a:r>
              <a:rPr lang="en-GB" sz="1600" dirty="0">
                <a:hlinkClick r:id="rId4"/>
              </a:rPr>
              <a:t>https://education.gov.scot/media/3bjpr3wa/realisingtheambition.pdf</a:t>
            </a:r>
            <a:r>
              <a:rPr lang="en-GB" sz="1600" dirty="0"/>
              <a:t> </a:t>
            </a:r>
          </a:p>
          <a:p>
            <a:r>
              <a:rPr lang="en-GB" dirty="0"/>
              <a:t>Quality Improvement Framework </a:t>
            </a:r>
            <a:r>
              <a:rPr lang="en-GB" dirty="0">
                <a:hlinkClick r:id="rId5"/>
              </a:rPr>
              <a:t>–</a:t>
            </a:r>
            <a:r>
              <a:rPr lang="en-GB" dirty="0"/>
              <a:t> </a:t>
            </a:r>
            <a:r>
              <a:rPr lang="en-GB" sz="1400" dirty="0">
                <a:hlinkClick r:id="rId5"/>
              </a:rPr>
              <a:t>https://education.gov.scot/inspection-and-review/inspection-frameworks/quality-improvement-framework-for-the-early-learning-and-childcare-sectors/</a:t>
            </a:r>
            <a:r>
              <a:rPr lang="en-GB" sz="1400" dirty="0"/>
              <a:t>   </a:t>
            </a:r>
          </a:p>
          <a:p>
            <a:r>
              <a:rPr lang="en-GB" dirty="0"/>
              <a:t>Highland ELC blog – Observations - </a:t>
            </a:r>
            <a:r>
              <a:rPr lang="en-GB" sz="1400" dirty="0">
                <a:latin typeface="Aptos" panose="020B0004020202020204" pitchFamily="34" charset="0"/>
                <a:ea typeface="ADLaM Display" panose="02010000000000000000" pitchFamily="2" charset="0"/>
                <a:cs typeface="ADLaM Display" panose="02010000000000000000" pitchFamily="2" charset="0"/>
                <a:hlinkClick r:id="rId6"/>
              </a:rPr>
              <a:t>https://elchighland.com/profiling-and-reporting/</a:t>
            </a:r>
            <a:endParaRPr lang="en-GB" sz="1400" dirty="0">
              <a:latin typeface="Aptos" panose="020B0004020202020204" pitchFamily="34" charset="0"/>
              <a:ea typeface="ADLaM Display" panose="02010000000000000000" pitchFamily="2" charset="0"/>
              <a:cs typeface="ADLaM Display" panose="02010000000000000000" pitchFamily="2" charset="0"/>
            </a:endParaRPr>
          </a:p>
          <a:p>
            <a:endParaRPr lang="en-GB" dirty="0"/>
          </a:p>
        </p:txBody>
      </p:sp>
      <p:pic>
        <p:nvPicPr>
          <p:cNvPr id="2052" name="Picture 4" descr="Thank you Images - Free Download on Freepik">
            <a:extLst>
              <a:ext uri="{FF2B5EF4-FFF2-40B4-BE49-F238E27FC236}">
                <a16:creationId xmlns:a16="http://schemas.microsoft.com/office/drawing/2014/main" id="{8815F5E2-09A5-A310-0761-F73B046BCD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7084" y="517204"/>
            <a:ext cx="4112079" cy="291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6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C5751-74B3-7347-530D-7E1C71B4AA79}"/>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FE419EA-0C96-09F3-ABFC-426250734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04AE6FBE-659C-E328-F561-2F07F8284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Content Placeholder 4">
            <a:extLst>
              <a:ext uri="{FF2B5EF4-FFF2-40B4-BE49-F238E27FC236}">
                <a16:creationId xmlns:a16="http://schemas.microsoft.com/office/drawing/2014/main" id="{CBC45D82-4524-104D-DC60-F1DF57EE8E8D}"/>
              </a:ext>
            </a:extLst>
          </p:cNvPr>
          <p:cNvPicPr>
            <a:picLocks noGrp="1" noChangeAspect="1"/>
          </p:cNvPicPr>
          <p:nvPr>
            <p:ph idx="1"/>
          </p:nvPr>
        </p:nvPicPr>
        <p:blipFill>
          <a:blip r:embed="rId3"/>
          <a:stretch>
            <a:fillRect/>
          </a:stretch>
        </p:blipFill>
        <p:spPr>
          <a:xfrm>
            <a:off x="795008" y="1872343"/>
            <a:ext cx="10601984" cy="4343458"/>
          </a:xfrm>
          <a:prstGeom prst="rect">
            <a:avLst/>
          </a:prstGeom>
        </p:spPr>
      </p:pic>
    </p:spTree>
    <p:extLst>
      <p:ext uri="{BB962C8B-B14F-4D97-AF65-F5344CB8AC3E}">
        <p14:creationId xmlns:p14="http://schemas.microsoft.com/office/powerpoint/2010/main" val="207373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9FD8A-2363-41CF-1037-F1D35F093ED1}"/>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635E03F-786E-D7E8-1603-E6D89FD95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2B61B43-DCE3-8DD0-1423-26C80F3CF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Content Placeholder 2">
            <a:extLst>
              <a:ext uri="{FF2B5EF4-FFF2-40B4-BE49-F238E27FC236}">
                <a16:creationId xmlns:a16="http://schemas.microsoft.com/office/drawing/2014/main" id="{1BDDD66A-1943-E019-E44C-F2477FE0C710}"/>
              </a:ext>
            </a:extLst>
          </p:cNvPr>
          <p:cNvPicPr>
            <a:picLocks noGrp="1" noChangeAspect="1"/>
          </p:cNvPicPr>
          <p:nvPr>
            <p:ph idx="1"/>
          </p:nvPr>
        </p:nvPicPr>
        <p:blipFill>
          <a:blip r:embed="rId3"/>
          <a:srcRect r="24542"/>
          <a:stretch>
            <a:fillRect/>
          </a:stretch>
        </p:blipFill>
        <p:spPr>
          <a:xfrm>
            <a:off x="740229" y="1233115"/>
            <a:ext cx="6020942" cy="5480216"/>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pic>
        <p:nvPicPr>
          <p:cNvPr id="4" name="Picture 3">
            <a:extLst>
              <a:ext uri="{FF2B5EF4-FFF2-40B4-BE49-F238E27FC236}">
                <a16:creationId xmlns:a16="http://schemas.microsoft.com/office/drawing/2014/main" id="{1EB69F2B-B862-9B09-A6D3-F05AFAF868F3}"/>
              </a:ext>
            </a:extLst>
          </p:cNvPr>
          <p:cNvPicPr>
            <a:picLocks noChangeAspect="1"/>
          </p:cNvPicPr>
          <p:nvPr/>
        </p:nvPicPr>
        <p:blipFill>
          <a:blip r:embed="rId4"/>
          <a:srcRect t="872" r="-1" b="1769"/>
          <a:stretch>
            <a:fillRect/>
          </a:stretch>
        </p:blipFill>
        <p:spPr>
          <a:xfrm>
            <a:off x="6709637" y="1233115"/>
            <a:ext cx="5533898" cy="4727656"/>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5" name="TextBox 4">
            <a:extLst>
              <a:ext uri="{FF2B5EF4-FFF2-40B4-BE49-F238E27FC236}">
                <a16:creationId xmlns:a16="http://schemas.microsoft.com/office/drawing/2014/main" id="{699957B3-D118-4576-5546-66DBBEC3157E}"/>
              </a:ext>
            </a:extLst>
          </p:cNvPr>
          <p:cNvSpPr txBox="1"/>
          <p:nvPr/>
        </p:nvSpPr>
        <p:spPr>
          <a:xfrm>
            <a:off x="740230" y="261257"/>
            <a:ext cx="5782490" cy="461665"/>
          </a:xfrm>
          <a:prstGeom prst="rect">
            <a:avLst/>
          </a:prstGeom>
          <a:noFill/>
        </p:spPr>
        <p:txBody>
          <a:bodyPr wrap="square" rtlCol="0">
            <a:spAutoFit/>
          </a:bodyPr>
          <a:lstStyle/>
          <a:p>
            <a:r>
              <a:rPr lang="en-GB" sz="2400" b="1" dirty="0">
                <a:solidFill>
                  <a:schemeClr val="accent4">
                    <a:lumMod val="50000"/>
                  </a:schemeClr>
                </a:solidFill>
                <a:latin typeface="ADLaM Display" panose="02010000000000000000" pitchFamily="2" charset="0"/>
                <a:ea typeface="ADLaM Display" panose="02010000000000000000" pitchFamily="2" charset="0"/>
                <a:cs typeface="ADLaM Display" panose="02010000000000000000" pitchFamily="2" charset="0"/>
              </a:rPr>
              <a:t>Supporting Quality</a:t>
            </a:r>
          </a:p>
        </p:txBody>
      </p:sp>
    </p:spTree>
    <p:extLst>
      <p:ext uri="{BB962C8B-B14F-4D97-AF65-F5344CB8AC3E}">
        <p14:creationId xmlns:p14="http://schemas.microsoft.com/office/powerpoint/2010/main" val="379195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261B0-3615-19E8-B665-B16CC4311606}"/>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EE28A49-FC39-3F8A-8964-B01E750F6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17782743-63B1-7F60-C2E4-AAF6F63D5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Content Placeholder 2">
            <a:hlinkClick r:id="rId3"/>
            <a:extLst>
              <a:ext uri="{FF2B5EF4-FFF2-40B4-BE49-F238E27FC236}">
                <a16:creationId xmlns:a16="http://schemas.microsoft.com/office/drawing/2014/main" id="{C7F863F3-3A72-24D5-35E0-B352F62D4A90}"/>
              </a:ext>
            </a:extLst>
          </p:cNvPr>
          <p:cNvPicPr>
            <a:picLocks noGrp="1" noChangeAspect="1"/>
          </p:cNvPicPr>
          <p:nvPr>
            <p:ph idx="1"/>
          </p:nvPr>
        </p:nvPicPr>
        <p:blipFill>
          <a:blip r:embed="rId4"/>
          <a:srcRect b="11764"/>
          <a:stretch>
            <a:fillRect/>
          </a:stretch>
        </p:blipFill>
        <p:spPr>
          <a:xfrm>
            <a:off x="97972" y="2083506"/>
            <a:ext cx="7946101" cy="4014334"/>
          </a:xfrm>
          <a:prstGeom prst="rect">
            <a:avLst/>
          </a:prstGeom>
        </p:spPr>
      </p:pic>
      <p:sp>
        <p:nvSpPr>
          <p:cNvPr id="5" name="TextBox 4">
            <a:extLst>
              <a:ext uri="{FF2B5EF4-FFF2-40B4-BE49-F238E27FC236}">
                <a16:creationId xmlns:a16="http://schemas.microsoft.com/office/drawing/2014/main" id="{594AB209-C557-38B3-EC36-8EDC5E719442}"/>
              </a:ext>
            </a:extLst>
          </p:cNvPr>
          <p:cNvSpPr txBox="1"/>
          <p:nvPr/>
        </p:nvSpPr>
        <p:spPr>
          <a:xfrm>
            <a:off x="97972" y="6370914"/>
            <a:ext cx="7467599" cy="369332"/>
          </a:xfrm>
          <a:prstGeom prst="rect">
            <a:avLst/>
          </a:prstGeom>
          <a:noFill/>
        </p:spPr>
        <p:txBody>
          <a:bodyPr wrap="square">
            <a:spAutoFit/>
          </a:bodyPr>
          <a:lstStyle/>
          <a:p>
            <a:r>
              <a:rPr lang="en-GB" dirty="0">
                <a:hlinkClick r:id="rId3"/>
              </a:rPr>
              <a:t>https://education.gov.scot/resources/early-level-play-pedagogy-toolkit/</a:t>
            </a:r>
            <a:r>
              <a:rPr lang="en-GB" dirty="0"/>
              <a:t> </a:t>
            </a:r>
          </a:p>
        </p:txBody>
      </p:sp>
      <p:sp>
        <p:nvSpPr>
          <p:cNvPr id="8" name="TextBox 7">
            <a:extLst>
              <a:ext uri="{FF2B5EF4-FFF2-40B4-BE49-F238E27FC236}">
                <a16:creationId xmlns:a16="http://schemas.microsoft.com/office/drawing/2014/main" id="{61D367A0-1F07-7C7F-AE46-C905C0603C6A}"/>
              </a:ext>
            </a:extLst>
          </p:cNvPr>
          <p:cNvSpPr txBox="1"/>
          <p:nvPr/>
        </p:nvSpPr>
        <p:spPr>
          <a:xfrm>
            <a:off x="639536" y="209991"/>
            <a:ext cx="7244442" cy="400110"/>
          </a:xfrm>
          <a:prstGeom prst="rect">
            <a:avLst/>
          </a:prstGeom>
          <a:noFill/>
        </p:spPr>
        <p:txBody>
          <a:bodyPr wrap="square">
            <a:spAutoFit/>
          </a:bodyPr>
          <a:lstStyle/>
          <a:p>
            <a:r>
              <a:rPr lang="en-GB" sz="2000" b="1" dirty="0">
                <a:solidFill>
                  <a:schemeClr val="accent4">
                    <a:lumMod val="50000"/>
                  </a:schemeClr>
                </a:solidFill>
                <a:latin typeface="ADLaM Display" panose="02010000000000000000" pitchFamily="2" charset="0"/>
                <a:ea typeface="ADLaM Display" panose="02010000000000000000" pitchFamily="2" charset="0"/>
                <a:cs typeface="ADLaM Display" panose="02010000000000000000" pitchFamily="2" charset="0"/>
              </a:rPr>
              <a:t>Supporting Quality</a:t>
            </a:r>
          </a:p>
        </p:txBody>
      </p:sp>
      <p:pic>
        <p:nvPicPr>
          <p:cNvPr id="10" name="Picture 9">
            <a:extLst>
              <a:ext uri="{FF2B5EF4-FFF2-40B4-BE49-F238E27FC236}">
                <a16:creationId xmlns:a16="http://schemas.microsoft.com/office/drawing/2014/main" id="{DAAB824D-DB2F-4F87-19B2-4B0BA3DAA04E}"/>
              </a:ext>
            </a:extLst>
          </p:cNvPr>
          <p:cNvPicPr>
            <a:picLocks noChangeAspect="1"/>
          </p:cNvPicPr>
          <p:nvPr/>
        </p:nvPicPr>
        <p:blipFill>
          <a:blip r:embed="rId5"/>
          <a:stretch>
            <a:fillRect/>
          </a:stretch>
        </p:blipFill>
        <p:spPr>
          <a:xfrm>
            <a:off x="8500354" y="2095175"/>
            <a:ext cx="3235364" cy="4460405"/>
          </a:xfrm>
          <a:prstGeom prst="rect">
            <a:avLst/>
          </a:prstGeom>
        </p:spPr>
      </p:pic>
    </p:spTree>
    <p:extLst>
      <p:ext uri="{BB962C8B-B14F-4D97-AF65-F5344CB8AC3E}">
        <p14:creationId xmlns:p14="http://schemas.microsoft.com/office/powerpoint/2010/main" val="182568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C95B3-74DF-866B-6E51-BC35C1727249}"/>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2543050-CB77-7D9A-58BB-80049752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08A52DD1-238F-6D46-F4EB-1957E1D3D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Content Placeholder 6">
            <a:extLst>
              <a:ext uri="{FF2B5EF4-FFF2-40B4-BE49-F238E27FC236}">
                <a16:creationId xmlns:a16="http://schemas.microsoft.com/office/drawing/2014/main" id="{E8D90D70-F647-0565-9D4D-C39F0F3BD034}"/>
              </a:ext>
            </a:extLst>
          </p:cNvPr>
          <p:cNvSpPr>
            <a:spLocks noGrp="1"/>
          </p:cNvSpPr>
          <p:nvPr>
            <p:ph idx="1"/>
          </p:nvPr>
        </p:nvSpPr>
        <p:spPr>
          <a:xfrm>
            <a:off x="311969" y="3110202"/>
            <a:ext cx="4140288" cy="2695812"/>
          </a:xfrm>
          <a:ln>
            <a:solidFill>
              <a:schemeClr val="bg2">
                <a:lumMod val="50000"/>
              </a:schemeClr>
            </a:solidFill>
          </a:ln>
        </p:spPr>
        <p:txBody>
          <a:bodyPr>
            <a:normAutofit/>
          </a:bodyPr>
          <a:lstStyle/>
          <a:p>
            <a:pPr marL="0" indent="0">
              <a:buNone/>
            </a:pPr>
            <a:r>
              <a:rPr lang="en-GB" i="1" dirty="0"/>
              <a:t>Observations are central to assessment and inform us what children need</a:t>
            </a:r>
            <a:r>
              <a:rPr lang="en-GB" dirty="0"/>
              <a:t>.”  </a:t>
            </a:r>
          </a:p>
          <a:p>
            <a:pPr marL="0" indent="0">
              <a:buNone/>
            </a:pPr>
            <a:r>
              <a:rPr lang="en-GB" dirty="0"/>
              <a:t>(</a:t>
            </a:r>
            <a:r>
              <a:rPr lang="en-GB" sz="2000" b="1" u="sng" dirty="0">
                <a:hlinkClick r:id="rId3"/>
              </a:rPr>
              <a:t>Realising the Ambition</a:t>
            </a:r>
            <a:r>
              <a:rPr lang="en-GB" sz="2000" dirty="0"/>
              <a:t>, Education Scotland, 2020, p. 46)</a:t>
            </a:r>
          </a:p>
          <a:p>
            <a:pPr marL="0" indent="0">
              <a:buNone/>
            </a:pPr>
            <a:endParaRPr lang="en-GB" sz="2000" dirty="0"/>
          </a:p>
          <a:p>
            <a:pPr marL="0" indent="0">
              <a:buNone/>
            </a:pPr>
            <a:endParaRPr lang="en-GB" dirty="0"/>
          </a:p>
        </p:txBody>
      </p:sp>
      <p:pic>
        <p:nvPicPr>
          <p:cNvPr id="3" name="Picture 2">
            <a:extLst>
              <a:ext uri="{FF2B5EF4-FFF2-40B4-BE49-F238E27FC236}">
                <a16:creationId xmlns:a16="http://schemas.microsoft.com/office/drawing/2014/main" id="{2BEBCF68-2AFF-608B-3003-C488A71325E6}"/>
              </a:ext>
            </a:extLst>
          </p:cNvPr>
          <p:cNvPicPr>
            <a:picLocks noChangeAspect="1"/>
          </p:cNvPicPr>
          <p:nvPr/>
        </p:nvPicPr>
        <p:blipFill>
          <a:blip r:embed="rId4"/>
          <a:stretch>
            <a:fillRect/>
          </a:stretch>
        </p:blipFill>
        <p:spPr>
          <a:xfrm>
            <a:off x="4452257" y="2703664"/>
            <a:ext cx="7552391" cy="4247773"/>
          </a:xfrm>
          <a:prstGeom prst="rect">
            <a:avLst/>
          </a:prstGeom>
        </p:spPr>
      </p:pic>
      <p:sp>
        <p:nvSpPr>
          <p:cNvPr id="6" name="TextBox 5">
            <a:extLst>
              <a:ext uri="{FF2B5EF4-FFF2-40B4-BE49-F238E27FC236}">
                <a16:creationId xmlns:a16="http://schemas.microsoft.com/office/drawing/2014/main" id="{9F605D91-B7F9-3ACD-B611-DADB523DEFE5}"/>
              </a:ext>
            </a:extLst>
          </p:cNvPr>
          <p:cNvSpPr txBox="1"/>
          <p:nvPr/>
        </p:nvSpPr>
        <p:spPr>
          <a:xfrm>
            <a:off x="250371" y="210674"/>
            <a:ext cx="11059886"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a:solidFill>
                  <a:schemeClr val="accent5">
                    <a:lumMod val="50000"/>
                  </a:schemeClr>
                </a:solidFill>
              </a:rPr>
              <a:t>Learning, Teaching and Assessment.</a:t>
            </a:r>
          </a:p>
          <a:p>
            <a:r>
              <a:rPr lang="en-GB" sz="2400" dirty="0"/>
              <a:t>This indicator highlights the importance of observing and interacting sensitively with children to plan and assess their learning.</a:t>
            </a:r>
          </a:p>
          <a:p>
            <a:endParaRPr lang="en-GB" sz="1200" dirty="0"/>
          </a:p>
          <a:p>
            <a:r>
              <a:rPr lang="en-GB" sz="2400" dirty="0"/>
              <a:t>This quality indicator emphasises the importance of robust tracking and monitoring of children’s progress to ensure staff know all children very well as learners. </a:t>
            </a:r>
            <a:r>
              <a:rPr lang="en-GB" sz="2000" i="1" dirty="0">
                <a:solidFill>
                  <a:schemeClr val="accent5">
                    <a:lumMod val="75000"/>
                  </a:schemeClr>
                </a:solidFill>
              </a:rPr>
              <a:t>A quality improvement framework for the early learning and childcare sectors:</a:t>
            </a:r>
          </a:p>
        </p:txBody>
      </p:sp>
      <p:pic>
        <p:nvPicPr>
          <p:cNvPr id="9" name="Picture 8">
            <a:extLst>
              <a:ext uri="{FF2B5EF4-FFF2-40B4-BE49-F238E27FC236}">
                <a16:creationId xmlns:a16="http://schemas.microsoft.com/office/drawing/2014/main" id="{7E17D3C2-6F22-E44F-8635-35B7B7115B59}"/>
              </a:ext>
            </a:extLst>
          </p:cNvPr>
          <p:cNvPicPr>
            <a:picLocks noChangeAspect="1"/>
          </p:cNvPicPr>
          <p:nvPr/>
        </p:nvPicPr>
        <p:blipFill>
          <a:blip r:embed="rId5"/>
          <a:stretch>
            <a:fillRect/>
          </a:stretch>
        </p:blipFill>
        <p:spPr>
          <a:xfrm>
            <a:off x="10774564" y="338173"/>
            <a:ext cx="1230084" cy="975965"/>
          </a:xfrm>
          <a:prstGeom prst="rect">
            <a:avLst/>
          </a:prstGeom>
        </p:spPr>
      </p:pic>
      <p:pic>
        <p:nvPicPr>
          <p:cNvPr id="11" name="Picture 10">
            <a:extLst>
              <a:ext uri="{FF2B5EF4-FFF2-40B4-BE49-F238E27FC236}">
                <a16:creationId xmlns:a16="http://schemas.microsoft.com/office/drawing/2014/main" id="{920676F0-06E0-0838-49BB-04E64C2A382D}"/>
              </a:ext>
            </a:extLst>
          </p:cNvPr>
          <p:cNvPicPr>
            <a:picLocks noChangeAspect="1"/>
          </p:cNvPicPr>
          <p:nvPr/>
        </p:nvPicPr>
        <p:blipFill>
          <a:blip r:embed="rId6"/>
          <a:stretch>
            <a:fillRect/>
          </a:stretch>
        </p:blipFill>
        <p:spPr>
          <a:xfrm>
            <a:off x="2993570" y="6212552"/>
            <a:ext cx="1458687" cy="316461"/>
          </a:xfrm>
          <a:prstGeom prst="rect">
            <a:avLst/>
          </a:prstGeom>
        </p:spPr>
      </p:pic>
    </p:spTree>
    <p:extLst>
      <p:ext uri="{BB962C8B-B14F-4D97-AF65-F5344CB8AC3E}">
        <p14:creationId xmlns:p14="http://schemas.microsoft.com/office/powerpoint/2010/main" val="344289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45A3E-0498-77A6-3968-2429DC601FC9}"/>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48DC6A-C50C-F2D3-F59A-8BC343CBB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BE0985F0-780D-3D2F-E2EF-AF7BE4674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3291E08-A647-36DA-E3EF-BB2E148B59EB}"/>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GB" sz="3600" dirty="0">
                <a:latin typeface="ADLaM Display" panose="02010000000000000000" pitchFamily="2" charset="0"/>
                <a:ea typeface="ADLaM Display" panose="02010000000000000000" pitchFamily="2" charset="0"/>
                <a:cs typeface="ADLaM Display" panose="02010000000000000000" pitchFamily="2" charset="0"/>
              </a:rPr>
              <a:t>Why observe?</a:t>
            </a:r>
            <a:endParaRPr lang="en-US" sz="3600"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7" name="Content Placeholder 6">
            <a:extLst>
              <a:ext uri="{FF2B5EF4-FFF2-40B4-BE49-F238E27FC236}">
                <a16:creationId xmlns:a16="http://schemas.microsoft.com/office/drawing/2014/main" id="{FEF2D3C1-D950-3D6A-C88C-8B6D02BF4661}"/>
              </a:ext>
            </a:extLst>
          </p:cNvPr>
          <p:cNvSpPr>
            <a:spLocks noGrp="1"/>
          </p:cNvSpPr>
          <p:nvPr>
            <p:ph idx="1"/>
          </p:nvPr>
        </p:nvSpPr>
        <p:spPr>
          <a:xfrm>
            <a:off x="462643" y="2083506"/>
            <a:ext cx="11266714" cy="4351338"/>
          </a:xfrm>
        </p:spPr>
        <p:txBody>
          <a:bodyPr>
            <a:normAutofit fontScale="92500" lnSpcReduction="10000"/>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To gain knowledge of what a child knows, understands and can currently do</a:t>
            </a:r>
          </a:p>
          <a:p>
            <a:endParaRPr lang="en-GB" dirty="0">
              <a:latin typeface="ADLaM Display" panose="02010000000000000000" pitchFamily="2" charset="0"/>
              <a:ea typeface="ADLaM Display" panose="02010000000000000000" pitchFamily="2" charset="0"/>
              <a:cs typeface="ADLaM Display" panose="02010000000000000000" pitchFamily="2" charset="0"/>
            </a:endParaRPr>
          </a:p>
          <a:p>
            <a:r>
              <a:rPr lang="en-GB" dirty="0">
                <a:latin typeface="ADLaM Display" panose="02010000000000000000" pitchFamily="2" charset="0"/>
                <a:ea typeface="ADLaM Display" panose="02010000000000000000" pitchFamily="2" charset="0"/>
                <a:cs typeface="ADLaM Display" panose="02010000000000000000" pitchFamily="2" charset="0"/>
              </a:rPr>
              <a:t>To understand a child’s strengths and interests</a:t>
            </a:r>
          </a:p>
          <a:p>
            <a:endParaRPr lang="en-GB" dirty="0">
              <a:latin typeface="ADLaM Display" panose="02010000000000000000" pitchFamily="2" charset="0"/>
              <a:ea typeface="ADLaM Display" panose="02010000000000000000" pitchFamily="2" charset="0"/>
              <a:cs typeface="ADLaM Display" panose="02010000000000000000" pitchFamily="2" charset="0"/>
            </a:endParaRPr>
          </a:p>
          <a:p>
            <a:r>
              <a:rPr lang="en-GB" dirty="0">
                <a:latin typeface="ADLaM Display" panose="02010000000000000000" pitchFamily="2" charset="0"/>
                <a:ea typeface="ADLaM Display" panose="02010000000000000000" pitchFamily="2" charset="0"/>
                <a:cs typeface="ADLaM Display" panose="02010000000000000000" pitchFamily="2" charset="0"/>
              </a:rPr>
              <a:t>To understand how and where the child learns best</a:t>
            </a:r>
          </a:p>
          <a:p>
            <a:endParaRPr lang="en-GB" dirty="0">
              <a:latin typeface="ADLaM Display" panose="02010000000000000000" pitchFamily="2" charset="0"/>
              <a:ea typeface="ADLaM Display" panose="02010000000000000000" pitchFamily="2" charset="0"/>
              <a:cs typeface="ADLaM Display" panose="02010000000000000000" pitchFamily="2" charset="0"/>
            </a:endParaRPr>
          </a:p>
          <a:p>
            <a:r>
              <a:rPr lang="en-GB" dirty="0">
                <a:latin typeface="ADLaM Display" panose="02010000000000000000" pitchFamily="2" charset="0"/>
                <a:ea typeface="ADLaM Display" panose="02010000000000000000" pitchFamily="2" charset="0"/>
                <a:cs typeface="ADLaM Display" panose="02010000000000000000" pitchFamily="2" charset="0"/>
              </a:rPr>
              <a:t>To understand the child’s stage of development</a:t>
            </a:r>
          </a:p>
          <a:p>
            <a:endParaRPr lang="en-GB" dirty="0">
              <a:latin typeface="ADLaM Display" panose="02010000000000000000" pitchFamily="2" charset="0"/>
              <a:ea typeface="ADLaM Display" panose="02010000000000000000" pitchFamily="2" charset="0"/>
              <a:cs typeface="ADLaM Display" panose="02010000000000000000" pitchFamily="2" charset="0"/>
            </a:endParaRPr>
          </a:p>
          <a:p>
            <a:r>
              <a:rPr lang="en-GB" dirty="0">
                <a:latin typeface="ADLaM Display" panose="02010000000000000000" pitchFamily="2" charset="0"/>
                <a:ea typeface="ADLaM Display" panose="02010000000000000000" pitchFamily="2" charset="0"/>
                <a:cs typeface="ADLaM Display" panose="02010000000000000000" pitchFamily="2" charset="0"/>
              </a:rPr>
              <a:t>To provide opportunities to move learning forwards</a:t>
            </a:r>
          </a:p>
          <a:p>
            <a:endParaRPr lang="en-GB" dirty="0"/>
          </a:p>
        </p:txBody>
      </p:sp>
    </p:spTree>
    <p:extLst>
      <p:ext uri="{BB962C8B-B14F-4D97-AF65-F5344CB8AC3E}">
        <p14:creationId xmlns:p14="http://schemas.microsoft.com/office/powerpoint/2010/main" val="62592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BF0D7-B299-AB50-E7D7-181B8CF96866}"/>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E8FA855-3CF2-6ED9-12FE-1679A9C4A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6805A1C6-F138-76D8-56CD-5B53D8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1C49E45-3C20-5C8E-2A99-1E94A6FBFE68}"/>
              </a:ext>
            </a:extLst>
          </p:cNvPr>
          <p:cNvSpPr>
            <a:spLocks noGrp="1"/>
          </p:cNvSpPr>
          <p:nvPr>
            <p:ph type="title"/>
          </p:nvPr>
        </p:nvSpPr>
        <p:spPr>
          <a:xfrm>
            <a:off x="206828" y="892629"/>
            <a:ext cx="11832771" cy="446314"/>
          </a:xfrm>
        </p:spPr>
        <p:txBody>
          <a:bodyPr vert="horz" lIns="91440" tIns="45720" rIns="91440" bIns="45720" rtlCol="0" anchor="b">
            <a:normAutofit fontScale="90000"/>
          </a:bodyPr>
          <a:lstStyle/>
          <a:p>
            <a:pPr algn="ctr"/>
            <a:br>
              <a:rPr lang="en-GB" sz="3600" dirty="0"/>
            </a:br>
            <a:br>
              <a:rPr lang="en-GB" sz="3600" dirty="0"/>
            </a:br>
            <a:br>
              <a:rPr lang="en-GB" sz="3600" dirty="0"/>
            </a:br>
            <a:r>
              <a:rPr lang="en-GB" sz="3600" dirty="0">
                <a:latin typeface="ADLaM Display" panose="02010000000000000000" pitchFamily="2" charset="0"/>
                <a:ea typeface="ADLaM Display" panose="02010000000000000000" pitchFamily="2" charset="0"/>
                <a:cs typeface="ADLaM Display" panose="02010000000000000000" pitchFamily="2" charset="0"/>
              </a:rPr>
              <a:t>Observation </a:t>
            </a:r>
            <a:br>
              <a:rPr lang="en-GB" sz="3600" dirty="0">
                <a:latin typeface="ADLaM Display" panose="02010000000000000000" pitchFamily="2" charset="0"/>
                <a:ea typeface="ADLaM Display" panose="02010000000000000000" pitchFamily="2" charset="0"/>
                <a:cs typeface="ADLaM Display" panose="02010000000000000000" pitchFamily="2" charset="0"/>
              </a:rPr>
            </a:br>
            <a:r>
              <a:rPr lang="en-GB" sz="3600" dirty="0">
                <a:latin typeface="ADLaM Display" panose="02010000000000000000" pitchFamily="2" charset="0"/>
                <a:ea typeface="ADLaM Display" panose="02010000000000000000" pitchFamily="2" charset="0"/>
                <a:cs typeface="ADLaM Display" panose="02010000000000000000" pitchFamily="2" charset="0"/>
              </a:rPr>
              <a:t> The key to quality learning and play pedagogy</a:t>
            </a:r>
            <a:endParaRPr lang="en-US" sz="3600"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itle 1">
            <a:extLst>
              <a:ext uri="{FF2B5EF4-FFF2-40B4-BE49-F238E27FC236}">
                <a16:creationId xmlns:a16="http://schemas.microsoft.com/office/drawing/2014/main" id="{269364B1-8E57-F8D2-50AF-71C2C73F3EF8}"/>
              </a:ext>
            </a:extLst>
          </p:cNvPr>
          <p:cNvSpPr>
            <a:spLocks noGrp="1"/>
          </p:cNvSpPr>
          <p:nvPr>
            <p:ph idx="1"/>
          </p:nvPr>
        </p:nvSpPr>
        <p:spPr>
          <a:xfrm>
            <a:off x="707572" y="2286367"/>
            <a:ext cx="11005457" cy="4351338"/>
          </a:xfrm>
        </p:spPr>
        <p:style>
          <a:lnRef idx="2">
            <a:schemeClr val="accent1"/>
          </a:lnRef>
          <a:fillRef idx="1">
            <a:schemeClr val="lt1"/>
          </a:fillRef>
          <a:effectRef idx="0">
            <a:schemeClr val="accent1"/>
          </a:effectRef>
          <a:fontRef idx="minor">
            <a:schemeClr val="dk1"/>
          </a:fontRef>
        </p:style>
        <p:txBody>
          <a:bodyPr>
            <a:noAutofit/>
          </a:bodyPr>
          <a:lstStyle/>
          <a:p>
            <a:pPr marL="0" indent="0" algn="l">
              <a:lnSpc>
                <a:spcPct val="100000"/>
              </a:lnSpc>
              <a:buNone/>
            </a:pPr>
            <a:r>
              <a:rPr lang="en-GB" sz="3200" i="1" dirty="0"/>
              <a:t>A young child’s voice is interpreted by our observations of their actions, emotions and words. These observations are central to assessment and inform us of what children need. “What do the children’s actions, emotions and words tell you about what they require from you and others [their interactions], their experiences, and the different spaces they need to grow and develop in every way?” </a:t>
            </a:r>
            <a:r>
              <a:rPr lang="en-GB" sz="3200" b="1" i="1" dirty="0"/>
              <a:t>Enabling play pedagogy is a skilful job. </a:t>
            </a:r>
            <a:br>
              <a:rPr lang="en-GB" sz="3200" b="1" i="1" dirty="0"/>
            </a:br>
            <a:br>
              <a:rPr lang="en-GB" sz="2800" b="1" i="1" dirty="0"/>
            </a:br>
            <a:br>
              <a:rPr lang="en-GB" sz="2800" i="1" dirty="0"/>
            </a:br>
            <a:endParaRPr lang="en-GB" sz="2800" i="1" dirty="0"/>
          </a:p>
        </p:txBody>
      </p:sp>
      <p:sp>
        <p:nvSpPr>
          <p:cNvPr id="4" name="TextBox 3">
            <a:extLst>
              <a:ext uri="{FF2B5EF4-FFF2-40B4-BE49-F238E27FC236}">
                <a16:creationId xmlns:a16="http://schemas.microsoft.com/office/drawing/2014/main" id="{C0BE722F-1B61-C7C0-5678-DCF187D1A476}"/>
              </a:ext>
            </a:extLst>
          </p:cNvPr>
          <p:cNvSpPr txBox="1"/>
          <p:nvPr/>
        </p:nvSpPr>
        <p:spPr>
          <a:xfrm>
            <a:off x="8110619" y="5994254"/>
            <a:ext cx="6094476" cy="369332"/>
          </a:xfrm>
          <a:prstGeom prst="rect">
            <a:avLst/>
          </a:prstGeom>
          <a:noFill/>
        </p:spPr>
        <p:txBody>
          <a:bodyPr wrap="square">
            <a:spAutoFit/>
          </a:bodyPr>
          <a:lstStyle/>
          <a:p>
            <a:r>
              <a:rPr lang="en-GB" sz="1800" i="1" dirty="0"/>
              <a:t>Realising the Ambition Page 46</a:t>
            </a:r>
            <a:endParaRPr lang="en-GB" dirty="0"/>
          </a:p>
        </p:txBody>
      </p:sp>
      <p:pic>
        <p:nvPicPr>
          <p:cNvPr id="1028" name="Picture 4" descr="Key Clipart Images – Browse 74,001 Stock Photos, Vectors, and Video | Adobe  Stock">
            <a:extLst>
              <a:ext uri="{FF2B5EF4-FFF2-40B4-BE49-F238E27FC236}">
                <a16:creationId xmlns:a16="http://schemas.microsoft.com/office/drawing/2014/main" id="{EB56EAA8-9D3C-F892-E03D-2A7D52EC9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73299">
            <a:off x="10528844" y="1017277"/>
            <a:ext cx="1502009" cy="75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89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2821F-09B6-74AD-CB6F-6D289A7237B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363B137-9B80-CE19-30E5-CD535450E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BEFC98D0-0C96-88C7-5927-46E7D9899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5DC748B-0262-7E0F-05CC-172ABF6C0138}"/>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b="1" kern="1200"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How do we support quality observation?</a:t>
            </a:r>
          </a:p>
        </p:txBody>
      </p:sp>
      <p:pic>
        <p:nvPicPr>
          <p:cNvPr id="6" name="Content Placeholder 5">
            <a:extLst>
              <a:ext uri="{FF2B5EF4-FFF2-40B4-BE49-F238E27FC236}">
                <a16:creationId xmlns:a16="http://schemas.microsoft.com/office/drawing/2014/main" id="{2ECD0D5B-6FAD-1EAB-86C0-0A33887E0705}"/>
              </a:ext>
            </a:extLst>
          </p:cNvPr>
          <p:cNvPicPr>
            <a:picLocks noGrp="1" noChangeAspect="1"/>
          </p:cNvPicPr>
          <p:nvPr>
            <p:ph idx="1"/>
          </p:nvPr>
        </p:nvPicPr>
        <p:blipFill>
          <a:blip r:embed="rId3"/>
          <a:stretch>
            <a:fillRect/>
          </a:stretch>
        </p:blipFill>
        <p:spPr>
          <a:xfrm>
            <a:off x="4609877" y="3466616"/>
            <a:ext cx="3393594" cy="2896970"/>
          </a:xfrm>
          <a:prstGeom prst="rect">
            <a:avLst/>
          </a:prstGeom>
        </p:spPr>
      </p:pic>
      <p:pic>
        <p:nvPicPr>
          <p:cNvPr id="4" name="Picture 3">
            <a:extLst>
              <a:ext uri="{FF2B5EF4-FFF2-40B4-BE49-F238E27FC236}">
                <a16:creationId xmlns:a16="http://schemas.microsoft.com/office/drawing/2014/main" id="{8F7380CC-B80D-2D69-27B1-902C0AD8A6C1}"/>
              </a:ext>
            </a:extLst>
          </p:cNvPr>
          <p:cNvPicPr>
            <a:picLocks noChangeAspect="1"/>
          </p:cNvPicPr>
          <p:nvPr/>
        </p:nvPicPr>
        <p:blipFill>
          <a:blip r:embed="rId4"/>
          <a:stretch>
            <a:fillRect/>
          </a:stretch>
        </p:blipFill>
        <p:spPr>
          <a:xfrm>
            <a:off x="720923" y="2297855"/>
            <a:ext cx="3168031" cy="2896970"/>
          </a:xfrm>
          <a:prstGeom prst="rect">
            <a:avLst/>
          </a:prstGeom>
        </p:spPr>
      </p:pic>
      <p:pic>
        <p:nvPicPr>
          <p:cNvPr id="9" name="Picture 8">
            <a:extLst>
              <a:ext uri="{FF2B5EF4-FFF2-40B4-BE49-F238E27FC236}">
                <a16:creationId xmlns:a16="http://schemas.microsoft.com/office/drawing/2014/main" id="{FBF03391-951E-3BBA-3543-D70B69CDB4AB}"/>
              </a:ext>
            </a:extLst>
          </p:cNvPr>
          <p:cNvPicPr>
            <a:picLocks noChangeAspect="1"/>
          </p:cNvPicPr>
          <p:nvPr/>
        </p:nvPicPr>
        <p:blipFill>
          <a:blip r:embed="rId5"/>
          <a:stretch>
            <a:fillRect/>
          </a:stretch>
        </p:blipFill>
        <p:spPr>
          <a:xfrm>
            <a:off x="8367832" y="1883884"/>
            <a:ext cx="3629905" cy="2683721"/>
          </a:xfrm>
          <a:prstGeom prst="rect">
            <a:avLst/>
          </a:prstGeom>
        </p:spPr>
      </p:pic>
    </p:spTree>
    <p:extLst>
      <p:ext uri="{BB962C8B-B14F-4D97-AF65-F5344CB8AC3E}">
        <p14:creationId xmlns:p14="http://schemas.microsoft.com/office/powerpoint/2010/main" val="14971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1733</TotalTime>
  <Words>960</Words>
  <Application>Microsoft Office PowerPoint</Application>
  <PresentationFormat>Widescreen</PresentationFormat>
  <Paragraphs>142</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Meiryo</vt:lpstr>
      <vt:lpstr>ADLaM Display</vt:lpstr>
      <vt:lpstr>Aptos</vt:lpstr>
      <vt:lpstr>Aptos Display</vt:lpstr>
      <vt:lpstr>Aptos Serif</vt:lpstr>
      <vt:lpstr>Arial</vt:lpstr>
      <vt:lpstr>Avenir Roman</vt:lpstr>
      <vt:lpstr>Wingdings</vt:lpstr>
      <vt:lpstr>Office Theme</vt:lpstr>
      <vt:lpstr>Quality Observation in ELC</vt:lpstr>
      <vt:lpstr>Aims</vt:lpstr>
      <vt:lpstr>PowerPoint Presentation</vt:lpstr>
      <vt:lpstr>PowerPoint Presentation</vt:lpstr>
      <vt:lpstr>PowerPoint Presentation</vt:lpstr>
      <vt:lpstr>PowerPoint Presentation</vt:lpstr>
      <vt:lpstr>Why observe?</vt:lpstr>
      <vt:lpstr>   Observation   The key to quality learning and play pedagogy</vt:lpstr>
      <vt:lpstr>How do we support quality observation?</vt:lpstr>
      <vt:lpstr>PowerPoint Presentation</vt:lpstr>
      <vt:lpstr>PowerPoint Presentation</vt:lpstr>
      <vt:lpstr>PowerPoint Presentation</vt:lpstr>
      <vt:lpstr>PowerPoint Presentation</vt:lpstr>
      <vt:lpstr>Not all observations are recorded</vt:lpstr>
      <vt:lpstr>Why are quality observations important?</vt:lpstr>
      <vt:lpstr> How do I monitor that?</vt:lpstr>
      <vt:lpstr>PowerPoint Presentation</vt:lpstr>
      <vt:lpstr>What should I see?</vt:lpstr>
      <vt:lpstr>What am I looking for – Digging Deeper?</vt:lpstr>
      <vt:lpstr> What does it tell me?</vt:lpstr>
      <vt:lpstr>What now?</vt:lpstr>
      <vt:lpstr>PowerPoint Presentation</vt:lpstr>
      <vt:lpstr>Thank you</vt:lpstr>
    </vt:vector>
  </TitlesOfParts>
  <Company>The Highland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Cara Dallas (Area Education South)</dc:creator>
  <cp:lastModifiedBy>Cara Dallas (South Schools)</cp:lastModifiedBy>
  <cp:revision>12</cp:revision>
  <dcterms:created xsi:type="dcterms:W3CDTF">2025-09-15T14:19:43Z</dcterms:created>
  <dcterms:modified xsi:type="dcterms:W3CDTF">2026-02-03T19:44:54Z</dcterms:modified>
</cp:coreProperties>
</file>